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3"/>
    <p:restoredTop sz="94610"/>
  </p:normalViewPr>
  <p:slideViewPr>
    <p:cSldViewPr showGuides="1">
      <p:cViewPr varScale="1">
        <p:scale>
          <a:sx n="108" d="100"/>
          <a:sy n="108" d="100"/>
        </p:scale>
        <p:origin x="1212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Name</a:t>
            </a:r>
            <a:endParaRPr lang="en-SG" sz="7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Phone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Email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Address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Tag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6A5AB9CD-76CB-ED4F-94CE-5D2CB5751C46}"/>
              </a:ext>
            </a:extLst>
          </p:cNvPr>
          <p:cNvSpPr/>
          <p:nvPr/>
        </p:nvSpPr>
        <p:spPr>
          <a:xfrm>
            <a:off x="7712397" y="18932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EnrolledModule</a:t>
            </a:r>
            <a:endParaRPr lang="en-SG" sz="760" dirty="0">
              <a:solidFill>
                <a:srgbClr val="7030A0"/>
              </a:solidFill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58A545-1FA0-FB46-AC9E-BDE395244E88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 flipV="1">
            <a:off x="7277995" y="2036113"/>
            <a:ext cx="434402" cy="9987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D4ED1CA-3F1C-D049-9E2E-6F73E06089D4}"/>
              </a:ext>
            </a:extLst>
          </p:cNvPr>
          <p:cNvSpPr txBox="1"/>
          <p:nvPr/>
        </p:nvSpPr>
        <p:spPr>
          <a:xfrm>
            <a:off x="7460666" y="19176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FA8553AE-4B5E-4E62-8286-19742DF670C4}"/>
              </a:ext>
            </a:extLst>
          </p:cNvPr>
          <p:cNvCxnSpPr>
            <a:cxnSpLocks/>
          </p:cNvCxnSpPr>
          <p:nvPr/>
        </p:nvCxnSpPr>
        <p:spPr>
          <a:xfrm flipV="1">
            <a:off x="3630769" y="3203689"/>
            <a:ext cx="1616615" cy="382560"/>
          </a:xfrm>
          <a:prstGeom prst="bentConnector3">
            <a:avLst>
              <a:gd name="adj1" fmla="val 4505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410999" y="421512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command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Isosceles Triangle 102">
            <a:extLst>
              <a:ext uri="{FF2B5EF4-FFF2-40B4-BE49-F238E27FC236}">
                <a16:creationId xmlns:a16="http://schemas.microsoft.com/office/drawing/2014/main" id="{0DD641D4-5E0D-4018-A7A5-FDF383D0F89F}"/>
              </a:ext>
            </a:extLst>
          </p:cNvPr>
          <p:cNvSpPr/>
          <p:nvPr/>
        </p:nvSpPr>
        <p:spPr>
          <a:xfrm>
            <a:off x="997322" y="785908"/>
            <a:ext cx="271014" cy="216842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5AB84FEB-2FE6-4ABC-B03F-C8189B23FC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7230" y="1018349"/>
            <a:ext cx="409362" cy="3781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E97DB873-6884-4DF8-9737-48DAB26873D0}"/>
              </a:ext>
            </a:extLst>
          </p:cNvPr>
          <p:cNvSpPr/>
          <p:nvPr/>
        </p:nvSpPr>
        <p:spPr>
          <a:xfrm>
            <a:off x="774366" y="1367144"/>
            <a:ext cx="2684633" cy="339775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downloadAbstract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#username: String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#password: String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moduleCode</a:t>
            </a:r>
            <a:r>
              <a:rPr lang="en-US" sz="1050" dirty="0">
                <a:solidFill>
                  <a:srgbClr val="7030A0"/>
                </a:solidFill>
              </a:rPr>
              <a:t>: String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currentDirectoryPath</a:t>
            </a:r>
            <a:r>
              <a:rPr lang="en-US" sz="1050" dirty="0">
                <a:solidFill>
                  <a:srgbClr val="7030A0"/>
                </a:solidFill>
              </a:rPr>
              <a:t>: String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downloadPath</a:t>
            </a:r>
            <a:r>
              <a:rPr lang="en-US" sz="1050" dirty="0">
                <a:solidFill>
                  <a:srgbClr val="7030A0"/>
                </a:solidFill>
              </a:rPr>
              <a:t>: String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isDownloadDisabled</a:t>
            </a:r>
            <a:r>
              <a:rPr lang="en-US" sz="1050" dirty="0">
                <a:solidFill>
                  <a:srgbClr val="7030A0"/>
                </a:solidFill>
              </a:rPr>
              <a:t>: Boolean</a:t>
            </a: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extractFilesFromJar</a:t>
            </a:r>
            <a:r>
              <a:rPr lang="en-US" sz="1050" dirty="0">
                <a:solidFill>
                  <a:srgbClr val="7030A0"/>
                </a:solidFill>
              </a:rPr>
              <a:t>() 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initializeChromeDriverPaths</a:t>
            </a:r>
            <a:r>
              <a:rPr lang="en-US" sz="1050" dirty="0">
                <a:solidFill>
                  <a:srgbClr val="7030A0"/>
                </a:solidFill>
              </a:rPr>
              <a:t>():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initializeWebDriver</a:t>
            </a:r>
            <a:r>
              <a:rPr lang="en-US" sz="1050" dirty="0">
                <a:solidFill>
                  <a:srgbClr val="7030A0"/>
                </a:solidFill>
              </a:rPr>
              <a:t>():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isModuleExisting</a:t>
            </a:r>
            <a:r>
              <a:rPr lang="en-US" sz="1050" dirty="0">
                <a:solidFill>
                  <a:srgbClr val="7030A0"/>
                </a:solidFill>
              </a:rPr>
              <a:t>(WebDriver): Boolean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isModuleMatching</a:t>
            </a:r>
            <a:r>
              <a:rPr lang="en-US" sz="1050" dirty="0">
                <a:solidFill>
                  <a:srgbClr val="7030A0"/>
                </a:solidFill>
              </a:rPr>
              <a:t>(String): Boolean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isLoggedIn</a:t>
            </a:r>
            <a:r>
              <a:rPr lang="en-US" sz="1050" dirty="0">
                <a:solidFill>
                  <a:srgbClr val="7030A0"/>
                </a:solidFill>
              </a:rPr>
              <a:t>(WebDriver): Boolean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loginIvle</a:t>
            </a:r>
            <a:r>
              <a:rPr lang="en-US" sz="1050" dirty="0">
                <a:solidFill>
                  <a:srgbClr val="7030A0"/>
                </a:solidFill>
              </a:rPr>
              <a:t>(WebDriver):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downloadFiles</a:t>
            </a:r>
            <a:r>
              <a:rPr lang="en-US" sz="1050" dirty="0">
                <a:solidFill>
                  <a:srgbClr val="7030A0"/>
                </a:solidFill>
              </a:rPr>
              <a:t>(WebDriver): void {abstract}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dynamicWaiting</a:t>
            </a:r>
            <a:r>
              <a:rPr lang="en-US" sz="1050" dirty="0">
                <a:solidFill>
                  <a:srgbClr val="7030A0"/>
                </a:solidFill>
              </a:rPr>
              <a:t>():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initializeDownloadFolder</a:t>
            </a:r>
            <a:r>
              <a:rPr lang="en-US" sz="1050" dirty="0">
                <a:solidFill>
                  <a:srgbClr val="7030A0"/>
                </a:solidFill>
              </a:rPr>
              <a:t>(): void</a:t>
            </a: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013767-DCFA-4FD6-A13A-24C5C382E743}"/>
              </a:ext>
            </a:extLst>
          </p:cNvPr>
          <p:cNvCxnSpPr>
            <a:cxnSpLocks/>
          </p:cNvCxnSpPr>
          <p:nvPr/>
        </p:nvCxnSpPr>
        <p:spPr>
          <a:xfrm>
            <a:off x="786441" y="1793112"/>
            <a:ext cx="26725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C0C90-F633-48C3-9FC7-EC8ACFB7CA02}"/>
              </a:ext>
            </a:extLst>
          </p:cNvPr>
          <p:cNvCxnSpPr>
            <a:cxnSpLocks/>
          </p:cNvCxnSpPr>
          <p:nvPr/>
        </p:nvCxnSpPr>
        <p:spPr>
          <a:xfrm>
            <a:off x="769829" y="2936112"/>
            <a:ext cx="269700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Isosceles Triangle 102">
            <a:extLst>
              <a:ext uri="{FF2B5EF4-FFF2-40B4-BE49-F238E27FC236}">
                <a16:creationId xmlns:a16="http://schemas.microsoft.com/office/drawing/2014/main" id="{42BA6344-935C-47A2-9097-33754A9B17DF}"/>
              </a:ext>
            </a:extLst>
          </p:cNvPr>
          <p:cNvSpPr/>
          <p:nvPr/>
        </p:nvSpPr>
        <p:spPr>
          <a:xfrm rot="16200000">
            <a:off x="3439744" y="1978778"/>
            <a:ext cx="271014" cy="216842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5CC0ED49-FE92-4ADF-AE24-4D8CEB39C85B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3683672" y="1719499"/>
            <a:ext cx="1616615" cy="382560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D1751E24-E5A7-46B9-9C7F-5841BFF3A924}"/>
              </a:ext>
            </a:extLst>
          </p:cNvPr>
          <p:cNvSpPr/>
          <p:nvPr/>
        </p:nvSpPr>
        <p:spPr>
          <a:xfrm>
            <a:off x="4336503" y="576851"/>
            <a:ext cx="2697000" cy="12162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DownloadAllNotes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CommandResult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Model,CommandHistory</a:t>
            </a:r>
            <a:r>
              <a:rPr lang="en-US" sz="1050" dirty="0">
                <a:solidFill>
                  <a:srgbClr val="7030A0"/>
                </a:solidFill>
              </a:rPr>
              <a:t>):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CommandResult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downloadFiles</a:t>
            </a:r>
            <a:r>
              <a:rPr lang="en-US" sz="1050" dirty="0">
                <a:solidFill>
                  <a:srgbClr val="7030A0"/>
                </a:solidFill>
              </a:rPr>
              <a:t>(WebDriver): Void</a:t>
            </a: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460DFB-30D7-4FA3-A567-A4D1B7FDE2A3}"/>
              </a:ext>
            </a:extLst>
          </p:cNvPr>
          <p:cNvCxnSpPr>
            <a:cxnSpLocks/>
          </p:cNvCxnSpPr>
          <p:nvPr/>
        </p:nvCxnSpPr>
        <p:spPr>
          <a:xfrm>
            <a:off x="4336503" y="1184981"/>
            <a:ext cx="26970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A5C0D07-B682-484D-A480-2E18504C428E}"/>
              </a:ext>
            </a:extLst>
          </p:cNvPr>
          <p:cNvCxnSpPr>
            <a:cxnSpLocks/>
          </p:cNvCxnSpPr>
          <p:nvPr/>
        </p:nvCxnSpPr>
        <p:spPr>
          <a:xfrm>
            <a:off x="4336503" y="785908"/>
            <a:ext cx="26970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033DAA71-BE3C-45BE-807A-B01892E5E7BF}"/>
              </a:ext>
            </a:extLst>
          </p:cNvPr>
          <p:cNvSpPr/>
          <p:nvPr/>
        </p:nvSpPr>
        <p:spPr>
          <a:xfrm>
            <a:off x="4346120" y="3066023"/>
            <a:ext cx="2697000" cy="14297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DownloadSelectNotes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-</a:t>
            </a:r>
            <a:r>
              <a:rPr lang="en-US" sz="1050" dirty="0" err="1">
                <a:solidFill>
                  <a:srgbClr val="7030A0"/>
                </a:solidFill>
              </a:rPr>
              <a:t>fileSelect</a:t>
            </a:r>
            <a:r>
              <a:rPr lang="en-US" sz="1050" dirty="0">
                <a:solidFill>
                  <a:srgbClr val="7030A0"/>
                </a:solidFill>
              </a:rPr>
              <a:t>: </a:t>
            </a:r>
            <a:r>
              <a:rPr lang="en-US" sz="1050" dirty="0" err="1">
                <a:solidFill>
                  <a:srgbClr val="7030A0"/>
                </a:solidFill>
              </a:rPr>
              <a:t>ArrayList</a:t>
            </a:r>
            <a:r>
              <a:rPr lang="en-US" sz="1050" dirty="0">
                <a:solidFill>
                  <a:srgbClr val="7030A0"/>
                </a:solidFill>
              </a:rPr>
              <a:t>&lt;Integer&gt;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-</a:t>
            </a:r>
            <a:r>
              <a:rPr lang="en-US" sz="1050" dirty="0" err="1">
                <a:solidFill>
                  <a:srgbClr val="7030A0"/>
                </a:solidFill>
              </a:rPr>
              <a:t>availableDownloadFiles</a:t>
            </a:r>
            <a:r>
              <a:rPr lang="en-US" sz="1050" dirty="0">
                <a:solidFill>
                  <a:srgbClr val="7030A0"/>
                </a:solidFill>
              </a:rPr>
              <a:t>: String</a:t>
            </a: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CommandResult</a:t>
            </a:r>
            <a:r>
              <a:rPr lang="en-US" sz="1050" dirty="0">
                <a:solidFill>
                  <a:srgbClr val="7030A0"/>
                </a:solidFill>
              </a:rPr>
              <a:t>(</a:t>
            </a:r>
            <a:r>
              <a:rPr lang="en-US" sz="1050" dirty="0" err="1">
                <a:solidFill>
                  <a:srgbClr val="7030A0"/>
                </a:solidFill>
              </a:rPr>
              <a:t>Model,CommandHistory</a:t>
            </a:r>
            <a:r>
              <a:rPr lang="en-US" sz="1050" dirty="0">
                <a:solidFill>
                  <a:srgbClr val="7030A0"/>
                </a:solidFill>
              </a:rPr>
              <a:t>):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CommandResult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#</a:t>
            </a:r>
            <a:r>
              <a:rPr lang="en-US" sz="1050" dirty="0" err="1">
                <a:solidFill>
                  <a:srgbClr val="7030A0"/>
                </a:solidFill>
              </a:rPr>
              <a:t>downloadFiles</a:t>
            </a:r>
            <a:r>
              <a:rPr lang="en-US" sz="1050" dirty="0">
                <a:solidFill>
                  <a:srgbClr val="7030A0"/>
                </a:solidFill>
              </a:rPr>
              <a:t>(WebDriver): Void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-</a:t>
            </a:r>
            <a:r>
              <a:rPr lang="en-US" sz="1050" dirty="0" err="1">
                <a:solidFill>
                  <a:srgbClr val="7030A0"/>
                </a:solidFill>
              </a:rPr>
              <a:t>getFileNames</a:t>
            </a:r>
            <a:r>
              <a:rPr lang="en-US" sz="1050" dirty="0">
                <a:solidFill>
                  <a:srgbClr val="7030A0"/>
                </a:solidFill>
              </a:rPr>
              <a:t>(WebDriver): String</a:t>
            </a: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US" sz="1050" dirty="0">
              <a:solidFill>
                <a:srgbClr val="7030A0"/>
              </a:solidFill>
            </a:endParaRPr>
          </a:p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5BFC2F-1446-484B-90BC-C6119D332062}"/>
              </a:ext>
            </a:extLst>
          </p:cNvPr>
          <p:cNvCxnSpPr>
            <a:cxnSpLocks/>
          </p:cNvCxnSpPr>
          <p:nvPr/>
        </p:nvCxnSpPr>
        <p:spPr>
          <a:xfrm>
            <a:off x="4336503" y="3276600"/>
            <a:ext cx="26970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6EC7FC-2D6D-4C7B-B615-D941585B7A49}"/>
              </a:ext>
            </a:extLst>
          </p:cNvPr>
          <p:cNvCxnSpPr>
            <a:cxnSpLocks/>
          </p:cNvCxnSpPr>
          <p:nvPr/>
        </p:nvCxnSpPr>
        <p:spPr>
          <a:xfrm>
            <a:off x="4346120" y="3657600"/>
            <a:ext cx="26970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Isosceles Triangle 102">
            <a:extLst>
              <a:ext uri="{FF2B5EF4-FFF2-40B4-BE49-F238E27FC236}">
                <a16:creationId xmlns:a16="http://schemas.microsoft.com/office/drawing/2014/main" id="{8D62B052-E0EA-4E64-80F6-0BEB30863205}"/>
              </a:ext>
            </a:extLst>
          </p:cNvPr>
          <p:cNvSpPr/>
          <p:nvPr/>
        </p:nvSpPr>
        <p:spPr>
          <a:xfrm rot="16200000">
            <a:off x="3395841" y="3471072"/>
            <a:ext cx="271014" cy="216842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323789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85</Words>
  <Application>Microsoft Office PowerPoint</Application>
  <PresentationFormat>On-screen Show (4:3)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Michael</cp:lastModifiedBy>
  <cp:revision>92</cp:revision>
  <dcterms:created xsi:type="dcterms:W3CDTF">2016-07-22T14:33:02Z</dcterms:created>
  <dcterms:modified xsi:type="dcterms:W3CDTF">2018-11-10T13:57:10Z</dcterms:modified>
</cp:coreProperties>
</file>