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0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778519"/>
              </p:ext>
            </p:extLst>
          </p:nvPr>
        </p:nvGraphicFramePr>
        <p:xfrm>
          <a:off x="8865233" y="2313576"/>
          <a:ext cx="82731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Bella: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3" name="Triangle 22">
            <a:extLst>
              <a:ext uri="{FF2B5EF4-FFF2-40B4-BE49-F238E27FC236}">
                <a16:creationId xmlns:a16="http://schemas.microsoft.com/office/drawing/2014/main" id="{95BCE611-B0A0-3C4A-85C4-40E49E1029DB}"/>
              </a:ext>
            </a:extLst>
          </p:cNvPr>
          <p:cNvSpPr/>
          <p:nvPr/>
        </p:nvSpPr>
        <p:spPr>
          <a:xfrm>
            <a:off x="328593" y="1602707"/>
            <a:ext cx="5018598" cy="43263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689FC4BF-EF2C-4640-B2C4-C8F86740FFCD}"/>
              </a:ext>
            </a:extLst>
          </p:cNvPr>
          <p:cNvSpPr/>
          <p:nvPr/>
        </p:nvSpPr>
        <p:spPr>
          <a:xfrm>
            <a:off x="5347190" y="2757714"/>
            <a:ext cx="1571769" cy="12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  <a:p>
            <a:pPr algn="ctr"/>
            <a:r>
              <a:rPr lang="en-US" dirty="0"/>
              <a:t>n/Bella…</a:t>
            </a: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7E2D066B-7355-6542-9B99-5A8D7DBD191C}"/>
              </a:ext>
            </a:extLst>
          </p:cNvPr>
          <p:cNvSpPr/>
          <p:nvPr/>
        </p:nvSpPr>
        <p:spPr>
          <a:xfrm>
            <a:off x="6769591" y="1602707"/>
            <a:ext cx="5018598" cy="43263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18060E-38BB-2147-BE08-FD8C6C289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408549"/>
              </p:ext>
            </p:extLst>
          </p:nvPr>
        </p:nvGraphicFramePr>
        <p:xfrm>
          <a:off x="2424235" y="2313576"/>
          <a:ext cx="82731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David: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8C0CE05-CC23-E14B-AB60-C031453D2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083685"/>
              </p:ext>
            </p:extLst>
          </p:nvPr>
        </p:nvGraphicFramePr>
        <p:xfrm>
          <a:off x="8213596" y="3481250"/>
          <a:ext cx="82731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Aaron: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B5D692-4AE4-C748-ACC2-8BC0500DA86E}"/>
              </a:ext>
            </a:extLst>
          </p:cNvPr>
          <p:cNvCxnSpPr>
            <a:endCxn id="8" idx="0"/>
          </p:cNvCxnSpPr>
          <p:nvPr/>
        </p:nvCxnSpPr>
        <p:spPr>
          <a:xfrm flipH="1">
            <a:off x="8627253" y="2953656"/>
            <a:ext cx="651637" cy="5275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B2E1DB8-B521-5F41-825A-BCD2E31C0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893792"/>
              </p:ext>
            </p:extLst>
          </p:nvPr>
        </p:nvGraphicFramePr>
        <p:xfrm>
          <a:off x="1772599" y="3481250"/>
          <a:ext cx="82731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Aaron: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2ED30B-9750-524A-A333-B58F4D37DAA3}"/>
              </a:ext>
            </a:extLst>
          </p:cNvPr>
          <p:cNvCxnSpPr>
            <a:endCxn id="9" idx="0"/>
          </p:cNvCxnSpPr>
          <p:nvPr/>
        </p:nvCxnSpPr>
        <p:spPr>
          <a:xfrm flipH="1">
            <a:off x="2186256" y="2953656"/>
            <a:ext cx="651637" cy="5275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2F15420-28D3-184E-8F79-55106D88D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10589"/>
              </p:ext>
            </p:extLst>
          </p:nvPr>
        </p:nvGraphicFramePr>
        <p:xfrm>
          <a:off x="9380470" y="3481250"/>
          <a:ext cx="955077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95507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David: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581A86-5CD6-1D41-AAF7-FC83617C1C6B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>
            <a:off x="9278890" y="2953656"/>
            <a:ext cx="579118" cy="5275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Loh Wei Jie, Oscar</cp:lastModifiedBy>
  <cp:revision>54</cp:revision>
  <dcterms:created xsi:type="dcterms:W3CDTF">2017-07-27T00:35:51Z</dcterms:created>
  <dcterms:modified xsi:type="dcterms:W3CDTF">2018-11-08T09:25:38Z</dcterms:modified>
</cp:coreProperties>
</file>