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47706"/>
              </p:ext>
            </p:extLst>
          </p:nvPr>
        </p:nvGraphicFramePr>
        <p:xfrm>
          <a:off x="8865233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95BCE611-B0A0-3C4A-85C4-40E49E1029DB}"/>
              </a:ext>
            </a:extLst>
          </p:cNvPr>
          <p:cNvSpPr/>
          <p:nvPr/>
        </p:nvSpPr>
        <p:spPr>
          <a:xfrm>
            <a:off x="328593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89FC4BF-EF2C-4640-B2C4-C8F86740FFCD}"/>
              </a:ext>
            </a:extLst>
          </p:cNvPr>
          <p:cNvSpPr/>
          <p:nvPr/>
        </p:nvSpPr>
        <p:spPr>
          <a:xfrm>
            <a:off x="5347191" y="2757714"/>
            <a:ext cx="1422400" cy="12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n/Aaron…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E2D066B-7355-6542-9B99-5A8D7DBD191C}"/>
              </a:ext>
            </a:extLst>
          </p:cNvPr>
          <p:cNvSpPr/>
          <p:nvPr/>
        </p:nvSpPr>
        <p:spPr>
          <a:xfrm>
            <a:off x="6769591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18060E-38BB-2147-BE08-FD8C6C28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51024"/>
              </p:ext>
            </p:extLst>
          </p:nvPr>
        </p:nvGraphicFramePr>
        <p:xfrm>
          <a:off x="2424235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C0CE05-CC23-E14B-AB60-C031453D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69820"/>
              </p:ext>
            </p:extLst>
          </p:nvPr>
        </p:nvGraphicFramePr>
        <p:xfrm>
          <a:off x="8213596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5D692-4AE4-C748-ACC2-8BC0500DA86E}"/>
              </a:ext>
            </a:extLst>
          </p:cNvPr>
          <p:cNvCxnSpPr>
            <a:endCxn id="8" idx="0"/>
          </p:cNvCxnSpPr>
          <p:nvPr/>
        </p:nvCxnSpPr>
        <p:spPr>
          <a:xfrm flipH="1">
            <a:off x="8627253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47</cp:revision>
  <dcterms:created xsi:type="dcterms:W3CDTF">2017-07-27T00:35:51Z</dcterms:created>
  <dcterms:modified xsi:type="dcterms:W3CDTF">2018-10-16T05:51:19Z</dcterms:modified>
</cp:coreProperties>
</file>