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32389"/>
              </p:ext>
            </p:extLst>
          </p:nvPr>
        </p:nvGraphicFramePr>
        <p:xfrm>
          <a:off x="638040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8DAF94-8485-F54E-9801-738F776B7CB3}"/>
              </a:ext>
            </a:extLst>
          </p:cNvPr>
          <p:cNvSpPr/>
          <p:nvPr/>
        </p:nvSpPr>
        <p:spPr>
          <a:xfrm>
            <a:off x="529554" y="55786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2E0F71A-E3F7-2349-BB8F-DFAB9A2B3CCD}"/>
              </a:ext>
            </a:extLst>
          </p:cNvPr>
          <p:cNvSpPr/>
          <p:nvPr/>
        </p:nvSpPr>
        <p:spPr>
          <a:xfrm>
            <a:off x="5249540" y="1602707"/>
            <a:ext cx="1989460" cy="1549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n/Esther…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1C0ED-D4B6-FF40-8A3A-B2F13D011E28}"/>
              </a:ext>
            </a:extLst>
          </p:cNvPr>
          <p:cNvSpPr/>
          <p:nvPr/>
        </p:nvSpPr>
        <p:spPr>
          <a:xfrm>
            <a:off x="529554" y="3579196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361D62-8B61-9342-AE2C-9700DE00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0439"/>
              </p:ext>
            </p:extLst>
          </p:nvPr>
        </p:nvGraphicFramePr>
        <p:xfrm>
          <a:off x="2417762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5B8938-B6DA-9B48-9FAB-41ECBDDAA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88638"/>
              </p:ext>
            </p:extLst>
          </p:nvPr>
        </p:nvGraphicFramePr>
        <p:xfrm>
          <a:off x="638040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9E2A54-75E1-1144-AC5A-342FEECB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56121"/>
              </p:ext>
            </p:extLst>
          </p:nvPr>
        </p:nvGraphicFramePr>
        <p:xfrm>
          <a:off x="2417762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D1C8B9-4263-7A47-B4B1-37716EE0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11498"/>
              </p:ext>
            </p:extLst>
          </p:nvPr>
        </p:nvGraphicFramePr>
        <p:xfrm>
          <a:off x="4197484" y="3678567"/>
          <a:ext cx="159371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937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Esther: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49</cp:revision>
  <dcterms:created xsi:type="dcterms:W3CDTF">2017-07-27T00:35:51Z</dcterms:created>
  <dcterms:modified xsi:type="dcterms:W3CDTF">2018-10-16T06:06:16Z</dcterms:modified>
</cp:coreProperties>
</file>