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8DAF94-8485-F54E-9801-738F776B7CB3}"/>
              </a:ext>
            </a:extLst>
          </p:cNvPr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2E0F71A-E3F7-2349-BB8F-DFAB9A2B3CCD}"/>
              </a:ext>
            </a:extLst>
          </p:cNvPr>
          <p:cNvSpPr/>
          <p:nvPr/>
        </p:nvSpPr>
        <p:spPr>
          <a:xfrm>
            <a:off x="5249540" y="1602707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1C0ED-D4B6-FF40-8A3A-B2F13D011E28}"/>
              </a:ext>
            </a:extLst>
          </p:cNvPr>
          <p:cNvSpPr/>
          <p:nvPr/>
        </p:nvSpPr>
        <p:spPr>
          <a:xfrm>
            <a:off x="529554" y="357919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5B8938-B6DA-9B48-9FAB-41ECBDDA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48686"/>
              </p:ext>
            </p:extLst>
          </p:nvPr>
        </p:nvGraphicFramePr>
        <p:xfrm>
          <a:off x="638040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846052-5403-2B4D-9CB6-72ECEC259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08710"/>
              </p:ext>
            </p:extLst>
          </p:nvPr>
        </p:nvGraphicFramePr>
        <p:xfrm>
          <a:off x="2417761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58</cp:revision>
  <dcterms:created xsi:type="dcterms:W3CDTF">2017-07-27T00:35:51Z</dcterms:created>
  <dcterms:modified xsi:type="dcterms:W3CDTF">2018-10-16T09:09:19Z</dcterms:modified>
</cp:coreProperties>
</file>