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8/11/18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67859"/>
              </p:ext>
            </p:extLst>
          </p:nvPr>
        </p:nvGraphicFramePr>
        <p:xfrm>
          <a:off x="638040" y="3678567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Aaron: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78DAF94-8485-F54E-9801-738F776B7CB3}"/>
              </a:ext>
            </a:extLst>
          </p:cNvPr>
          <p:cNvSpPr/>
          <p:nvPr/>
        </p:nvSpPr>
        <p:spPr>
          <a:xfrm>
            <a:off x="529554" y="557862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32E0F71A-E3F7-2349-BB8F-DFAB9A2B3CCD}"/>
              </a:ext>
            </a:extLst>
          </p:cNvPr>
          <p:cNvSpPr/>
          <p:nvPr/>
        </p:nvSpPr>
        <p:spPr>
          <a:xfrm>
            <a:off x="5249540" y="1602707"/>
            <a:ext cx="1989460" cy="15498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  <a:p>
            <a:pPr algn="ctr"/>
            <a:r>
              <a:rPr lang="en-US" dirty="0"/>
              <a:t>n/Bella…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11C0ED-D4B6-FF40-8A3A-B2F13D011E28}"/>
              </a:ext>
            </a:extLst>
          </p:cNvPr>
          <p:cNvSpPr/>
          <p:nvPr/>
        </p:nvSpPr>
        <p:spPr>
          <a:xfrm>
            <a:off x="529554" y="3579196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361D62-8B61-9342-AE2C-9700DE00E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24523"/>
              </p:ext>
            </p:extLst>
          </p:nvPr>
        </p:nvGraphicFramePr>
        <p:xfrm>
          <a:off x="2417762" y="3678567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Bella: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95B8938-B6DA-9B48-9FAB-41ECBDDAA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81099"/>
              </p:ext>
            </p:extLst>
          </p:nvPr>
        </p:nvGraphicFramePr>
        <p:xfrm>
          <a:off x="638040" y="660641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Aaron: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9E2A54-75E1-1144-AC5A-342FEECBE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09644"/>
              </p:ext>
            </p:extLst>
          </p:nvPr>
        </p:nvGraphicFramePr>
        <p:xfrm>
          <a:off x="2417762" y="660641"/>
          <a:ext cx="143873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43873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David: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8D1C8B9-4263-7A47-B4B1-37716EE00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276683"/>
              </p:ext>
            </p:extLst>
          </p:nvPr>
        </p:nvGraphicFramePr>
        <p:xfrm>
          <a:off x="4197484" y="3678567"/>
          <a:ext cx="1593716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59371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err="1"/>
                        <a:t>David:</a:t>
                      </a:r>
                      <a:r>
                        <a:rPr lang="en-SG" sz="1800" u="sng" dirty="0" err="1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Loh Wei Jie, Oscar</cp:lastModifiedBy>
  <cp:revision>53</cp:revision>
  <dcterms:created xsi:type="dcterms:W3CDTF">2017-07-27T00:35:51Z</dcterms:created>
  <dcterms:modified xsi:type="dcterms:W3CDTF">2018-11-08T06:43:30Z</dcterms:modified>
</cp:coreProperties>
</file>