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/>
    <p:restoredTop sz="94776"/>
  </p:normalViewPr>
  <p:slideViewPr>
    <p:cSldViewPr showGuides="1">
      <p:cViewPr>
        <p:scale>
          <a:sx n="67" d="100"/>
          <a:sy n="67" d="100"/>
        </p:scale>
        <p:origin x="328" y="8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8793" y="366868"/>
            <a:ext cx="7989207" cy="50433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399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02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773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534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1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7418" y="2653305"/>
            <a:ext cx="178337" cy="2375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033" y="2759132"/>
            <a:ext cx="9962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1874" y="47612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386" y="50116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8139" y="2567332"/>
            <a:ext cx="147597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68738" y="3182839"/>
            <a:ext cx="143893" cy="12367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38857" y="2209800"/>
            <a:ext cx="176625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7361444" y="2509980"/>
            <a:ext cx="60538" cy="2747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41711" y="2975344"/>
            <a:ext cx="191187" cy="19014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5532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148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66699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0292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42574" y="2871355"/>
            <a:ext cx="16273" cy="23864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03139" y="2982041"/>
            <a:ext cx="14722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98176" y="3182839"/>
            <a:ext cx="16705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12085" y="4419600"/>
            <a:ext cx="162031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4876800"/>
            <a:ext cx="1553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944C76E-D12D-2546-8608-B7A330F94611}"/>
              </a:ext>
            </a:extLst>
          </p:cNvPr>
          <p:cNvSpPr/>
          <p:nvPr/>
        </p:nvSpPr>
        <p:spPr>
          <a:xfrm>
            <a:off x="9997047" y="2696528"/>
            <a:ext cx="168864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B2C36-42C0-9040-B763-CD87F9EE7098}"/>
              </a:ext>
            </a:extLst>
          </p:cNvPr>
          <p:cNvSpPr/>
          <p:nvPr/>
        </p:nvSpPr>
        <p:spPr>
          <a:xfrm>
            <a:off x="10759048" y="3259039"/>
            <a:ext cx="103730" cy="11605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94B25-9749-384F-A090-C7B32754DB37}"/>
              </a:ext>
            </a:extLst>
          </p:cNvPr>
          <p:cNvCxnSpPr>
            <a:cxnSpLocks/>
          </p:cNvCxnSpPr>
          <p:nvPr/>
        </p:nvCxnSpPr>
        <p:spPr>
          <a:xfrm>
            <a:off x="10829822" y="3048000"/>
            <a:ext cx="0" cy="21790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798BD-EE21-504C-9952-AD72C3CB8E4B}"/>
              </a:ext>
            </a:extLst>
          </p:cNvPr>
          <p:cNvCxnSpPr>
            <a:cxnSpLocks/>
          </p:cNvCxnSpPr>
          <p:nvPr/>
        </p:nvCxnSpPr>
        <p:spPr>
          <a:xfrm>
            <a:off x="9214233" y="3276600"/>
            <a:ext cx="1582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1DDC4-E4FC-DF49-901E-8E0A5E5BCD90}"/>
              </a:ext>
            </a:extLst>
          </p:cNvPr>
          <p:cNvCxnSpPr>
            <a:cxnSpLocks/>
          </p:cNvCxnSpPr>
          <p:nvPr/>
        </p:nvCxnSpPr>
        <p:spPr>
          <a:xfrm flipV="1">
            <a:off x="9212631" y="4419600"/>
            <a:ext cx="154553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6AB654-2DEF-CF4D-A0CC-C52116FCF899}"/>
              </a:ext>
            </a:extLst>
          </p:cNvPr>
          <p:cNvSpPr txBox="1"/>
          <p:nvPr/>
        </p:nvSpPr>
        <p:spPr>
          <a:xfrm>
            <a:off x="9178327" y="3090474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C3F5621B-B2EB-6D4C-BAAD-B05EC0E48214}"/>
              </a:ext>
            </a:extLst>
          </p:cNvPr>
          <p:cNvSpPr/>
          <p:nvPr/>
        </p:nvSpPr>
        <p:spPr>
          <a:xfrm>
            <a:off x="11798627" y="2847599"/>
            <a:ext cx="260105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UniquePersonListHelper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3BF829-48C7-4945-80B5-48298DBE8A4E}"/>
              </a:ext>
            </a:extLst>
          </p:cNvPr>
          <p:cNvCxnSpPr>
            <a:cxnSpLocks/>
          </p:cNvCxnSpPr>
          <p:nvPr/>
        </p:nvCxnSpPr>
        <p:spPr>
          <a:xfrm>
            <a:off x="13197447" y="3182839"/>
            <a:ext cx="0" cy="20749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547EF-E471-DC4B-B143-99ED576D040D}"/>
              </a:ext>
            </a:extLst>
          </p:cNvPr>
          <p:cNvSpPr/>
          <p:nvPr/>
        </p:nvSpPr>
        <p:spPr>
          <a:xfrm>
            <a:off x="13130934" y="3429001"/>
            <a:ext cx="142713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A8C9-B02C-4349-B9AB-E6E391253DC1}"/>
              </a:ext>
            </a:extLst>
          </p:cNvPr>
          <p:cNvSpPr txBox="1"/>
          <p:nvPr/>
        </p:nvSpPr>
        <p:spPr>
          <a:xfrm>
            <a:off x="11462253" y="3276600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1CB888-1EAD-8948-A43A-A58BBF283658}"/>
              </a:ext>
            </a:extLst>
          </p:cNvPr>
          <p:cNvCxnSpPr>
            <a:cxnSpLocks/>
          </p:cNvCxnSpPr>
          <p:nvPr/>
        </p:nvCxnSpPr>
        <p:spPr>
          <a:xfrm>
            <a:off x="10874230" y="3461266"/>
            <a:ext cx="22567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DDE877-B004-A84A-8E39-89563FEC8EA9}"/>
              </a:ext>
            </a:extLst>
          </p:cNvPr>
          <p:cNvCxnSpPr>
            <a:cxnSpLocks/>
          </p:cNvCxnSpPr>
          <p:nvPr/>
        </p:nvCxnSpPr>
        <p:spPr>
          <a:xfrm>
            <a:off x="10883606" y="3810000"/>
            <a:ext cx="2269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CA46677-0E80-5D4F-A681-FBB5395EA7D3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10866157" y="3962400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C088395-9905-3546-9460-1BF543B0AA8A}"/>
              </a:ext>
            </a:extLst>
          </p:cNvPr>
          <p:cNvSpPr/>
          <p:nvPr/>
        </p:nvSpPr>
        <p:spPr>
          <a:xfrm>
            <a:off x="10863381" y="4007602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A63EC2-1313-2847-9DB1-33E7F8454B96}"/>
              </a:ext>
            </a:extLst>
          </p:cNvPr>
          <p:cNvSpPr txBox="1"/>
          <p:nvPr/>
        </p:nvSpPr>
        <p:spPr>
          <a:xfrm>
            <a:off x="11191011" y="3915269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updateInternalList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69C84-1252-C14C-A6CF-F33AAC5EEF97}"/>
              </a:ext>
            </a:extLst>
          </p:cNvPr>
          <p:cNvSpPr/>
          <p:nvPr/>
        </p:nvSpPr>
        <p:spPr>
          <a:xfrm>
            <a:off x="7397408" y="4572000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5615C54-CB75-8848-A3A1-0452111A175E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847789" y="4151736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A14F3-C1A5-3341-839F-FB0950EA2F75}"/>
              </a:ext>
            </a:extLst>
          </p:cNvPr>
          <p:cNvSpPr/>
          <p:nvPr/>
        </p:nvSpPr>
        <p:spPr>
          <a:xfrm>
            <a:off x="10845415" y="4010131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D6D87-210B-384B-AD23-7E97FBD4ECA4}"/>
              </a:ext>
            </a:extLst>
          </p:cNvPr>
          <p:cNvSpPr/>
          <p:nvPr/>
        </p:nvSpPr>
        <p:spPr>
          <a:xfrm>
            <a:off x="10859823" y="4128876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D64A277-F939-8842-904B-E2A969DDD49B}"/>
              </a:ext>
            </a:extLst>
          </p:cNvPr>
          <p:cNvCxnSpPr>
            <a:cxnSpLocks/>
          </p:cNvCxnSpPr>
          <p:nvPr/>
        </p:nvCxnSpPr>
        <p:spPr>
          <a:xfrm>
            <a:off x="7435907" y="4544377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6FEDD2F-1056-B84A-82AA-220568CAB310}"/>
              </a:ext>
            </a:extLst>
          </p:cNvPr>
          <p:cNvCxnSpPr>
            <a:cxnSpLocks/>
          </p:cNvCxnSpPr>
          <p:nvPr/>
        </p:nvCxnSpPr>
        <p:spPr>
          <a:xfrm flipH="1">
            <a:off x="7417539" y="4733713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B1CD5-6532-0B40-B24E-1B1893258305}"/>
              </a:ext>
            </a:extLst>
          </p:cNvPr>
          <p:cNvSpPr txBox="1"/>
          <p:nvPr/>
        </p:nvSpPr>
        <p:spPr>
          <a:xfrm>
            <a:off x="7527409" y="4441194"/>
            <a:ext cx="1590536" cy="1308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50" dirty="0" err="1">
                <a:solidFill>
                  <a:srgbClr val="7030A0"/>
                </a:solidFill>
              </a:rPr>
              <a:t>indicateAddressBookChanged</a:t>
            </a:r>
            <a:r>
              <a:rPr lang="en-US" sz="85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53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148</cp:revision>
  <dcterms:created xsi:type="dcterms:W3CDTF">2016-07-22T14:33:02Z</dcterms:created>
  <dcterms:modified xsi:type="dcterms:W3CDTF">2018-11-07T14:26:54Z</dcterms:modified>
</cp:coreProperties>
</file>