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8" autoAdjust="0"/>
    <p:restoredTop sz="94660"/>
  </p:normalViewPr>
  <p:slideViewPr>
    <p:cSldViewPr snapToGrid="0">
      <p:cViewPr>
        <p:scale>
          <a:sx n="70" d="100"/>
          <a:sy n="70" d="100"/>
        </p:scale>
        <p:origin x="73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9B5336-B462-A944-A103-A9B4FF58398E}"/>
              </a:ext>
            </a:extLst>
          </p:cNvPr>
          <p:cNvSpPr/>
          <p:nvPr/>
        </p:nvSpPr>
        <p:spPr>
          <a:xfrm>
            <a:off x="1400157" y="1322633"/>
            <a:ext cx="9391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C879C27-A52C-2A42-87E4-63688D51A4BA}"/>
              </a:ext>
            </a:extLst>
          </p:cNvPr>
          <p:cNvSpPr/>
          <p:nvPr/>
        </p:nvSpPr>
        <p:spPr>
          <a:xfrm>
            <a:off x="5101270" y="2032198"/>
            <a:ext cx="1989460" cy="1549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n/Aaron…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CC9DC-0AE2-5949-AB8B-A44645F612DA}"/>
              </a:ext>
            </a:extLst>
          </p:cNvPr>
          <p:cNvSpPr/>
          <p:nvPr/>
        </p:nvSpPr>
        <p:spPr>
          <a:xfrm>
            <a:off x="1400157" y="3673407"/>
            <a:ext cx="9391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83972F-BAD7-A641-BD7F-7B7EF93A9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01842"/>
              </p:ext>
            </p:extLst>
          </p:nvPr>
        </p:nvGraphicFramePr>
        <p:xfrm>
          <a:off x="1488938" y="1422782"/>
          <a:ext cx="159371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937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BD5C75-9848-FF4C-81D4-8D91A7F25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18496"/>
              </p:ext>
            </p:extLst>
          </p:nvPr>
        </p:nvGraphicFramePr>
        <p:xfrm>
          <a:off x="3268662" y="3766314"/>
          <a:ext cx="159371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937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F747D5-9E6A-A141-9935-07EACE26E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16446"/>
              </p:ext>
            </p:extLst>
          </p:nvPr>
        </p:nvGraphicFramePr>
        <p:xfrm>
          <a:off x="1488938" y="3766314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49</cp:revision>
  <dcterms:created xsi:type="dcterms:W3CDTF">2017-07-27T00:35:51Z</dcterms:created>
  <dcterms:modified xsi:type="dcterms:W3CDTF">2018-11-08T11:59:51Z</dcterms:modified>
</cp:coreProperties>
</file>