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0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3B14A3-C25A-4246-9EA3-20595231D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06604"/>
              </p:ext>
            </p:extLst>
          </p:nvPr>
        </p:nvGraphicFramePr>
        <p:xfrm>
          <a:off x="1789017" y="3663327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Aaron: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E119AC0F-A7E4-774C-916A-4E2C0A05D114}"/>
              </a:ext>
            </a:extLst>
          </p:cNvPr>
          <p:cNvSpPr/>
          <p:nvPr/>
        </p:nvSpPr>
        <p:spPr>
          <a:xfrm>
            <a:off x="1680531" y="1213182"/>
            <a:ext cx="9391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EB0B69B6-9702-0347-9538-058121CC0FD2}"/>
              </a:ext>
            </a:extLst>
          </p:cNvPr>
          <p:cNvSpPr/>
          <p:nvPr/>
        </p:nvSpPr>
        <p:spPr>
          <a:xfrm>
            <a:off x="5048287" y="1930740"/>
            <a:ext cx="1989460" cy="15498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39F6D0-E362-6344-B836-4E8C5FC95A27}"/>
              </a:ext>
            </a:extLst>
          </p:cNvPr>
          <p:cNvSpPr/>
          <p:nvPr/>
        </p:nvSpPr>
        <p:spPr>
          <a:xfrm>
            <a:off x="1680531" y="3563956"/>
            <a:ext cx="9391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C9B0C51-4AD5-0D47-94BE-6CB5B8BC9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66895"/>
              </p:ext>
            </p:extLst>
          </p:nvPr>
        </p:nvGraphicFramePr>
        <p:xfrm>
          <a:off x="3609556" y="1313454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Bella: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CB1FCEE-8C6E-A845-BD6B-991CAC430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70367"/>
              </p:ext>
            </p:extLst>
          </p:nvPr>
        </p:nvGraphicFramePr>
        <p:xfrm>
          <a:off x="1789017" y="1315961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Aaron: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2A075DD-B6FF-5343-A2AE-3A5BA8F4E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750616"/>
              </p:ext>
            </p:extLst>
          </p:nvPr>
        </p:nvGraphicFramePr>
        <p:xfrm>
          <a:off x="5402158" y="1316268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David: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E81382A-0234-9F41-910D-03E6D10A8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31983"/>
              </p:ext>
            </p:extLst>
          </p:nvPr>
        </p:nvGraphicFramePr>
        <p:xfrm>
          <a:off x="3609556" y="3663327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David: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1D2A8F9-0671-FA43-A60F-D51F5564B490}"/>
              </a:ext>
            </a:extLst>
          </p:cNvPr>
          <p:cNvSpPr/>
          <p:nvPr/>
        </p:nvSpPr>
        <p:spPr>
          <a:xfrm>
            <a:off x="1537674" y="1067355"/>
            <a:ext cx="9677400" cy="327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Loh Wei Jie, Oscar</cp:lastModifiedBy>
  <cp:revision>62</cp:revision>
  <dcterms:created xsi:type="dcterms:W3CDTF">2017-07-27T00:35:51Z</dcterms:created>
  <dcterms:modified xsi:type="dcterms:W3CDTF">2018-11-08T12:10:42Z</dcterms:modified>
</cp:coreProperties>
</file>