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3"/>
    <p:restoredTop sz="94610"/>
  </p:normalViewPr>
  <p:slideViewPr>
    <p:cSldViewPr showGuides="1">
      <p:cViewPr>
        <p:scale>
          <a:sx n="131" d="100"/>
          <a:sy n="131" d="100"/>
        </p:scale>
        <p:origin x="-664" y="-3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Name</a:t>
            </a:r>
            <a:endParaRPr lang="en-SG" sz="7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Phone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Email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Address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Tag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6A5AB9CD-76CB-ED4F-94CE-5D2CB5751C46}"/>
              </a:ext>
            </a:extLst>
          </p:cNvPr>
          <p:cNvSpPr/>
          <p:nvPr/>
        </p:nvSpPr>
        <p:spPr>
          <a:xfrm>
            <a:off x="7712397" y="189322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0" dirty="0" err="1">
                <a:solidFill>
                  <a:srgbClr val="7030A0"/>
                </a:solidFill>
              </a:rPr>
              <a:t>EnrolledClass</a:t>
            </a:r>
            <a:endParaRPr lang="en-SG" sz="760" dirty="0">
              <a:solidFill>
                <a:srgbClr val="7030A0"/>
              </a:solidFill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658A545-1FA0-FB46-AC9E-BDE395244E88}"/>
              </a:ext>
            </a:extLst>
          </p:cNvPr>
          <p:cNvCxnSpPr>
            <a:cxnSpLocks/>
            <a:stCxn id="78" idx="3"/>
            <a:endCxn id="56" idx="1"/>
          </p:cNvCxnSpPr>
          <p:nvPr/>
        </p:nvCxnSpPr>
        <p:spPr>
          <a:xfrm flipV="1">
            <a:off x="7277995" y="2036113"/>
            <a:ext cx="434402" cy="99877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D4ED1CA-3F1C-D049-9E2E-6F73E06089D4}"/>
              </a:ext>
            </a:extLst>
          </p:cNvPr>
          <p:cNvSpPr txBox="1"/>
          <p:nvPr/>
        </p:nvSpPr>
        <p:spPr>
          <a:xfrm>
            <a:off x="7460666" y="191763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32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 Wei Jie, Oscar</cp:lastModifiedBy>
  <cp:revision>85</cp:revision>
  <dcterms:created xsi:type="dcterms:W3CDTF">2016-07-22T14:33:02Z</dcterms:created>
  <dcterms:modified xsi:type="dcterms:W3CDTF">2018-10-16T02:26:46Z</dcterms:modified>
</cp:coreProperties>
</file>