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3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18432"/>
              </p:ext>
            </p:extLst>
          </p:nvPr>
        </p:nvGraphicFramePr>
        <p:xfrm>
          <a:off x="638040" y="367856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8DAF94-8485-F54E-9801-738F776B7CB3}"/>
              </a:ext>
            </a:extLst>
          </p:cNvPr>
          <p:cNvSpPr/>
          <p:nvPr/>
        </p:nvSpPr>
        <p:spPr>
          <a:xfrm>
            <a:off x="529554" y="557862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32E0F71A-E3F7-2349-BB8F-DFAB9A2B3CCD}"/>
              </a:ext>
            </a:extLst>
          </p:cNvPr>
          <p:cNvSpPr/>
          <p:nvPr/>
        </p:nvSpPr>
        <p:spPr>
          <a:xfrm>
            <a:off x="5249540" y="1602707"/>
            <a:ext cx="1989460" cy="1549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11C0ED-D4B6-FF40-8A3A-B2F13D011E28}"/>
              </a:ext>
            </a:extLst>
          </p:cNvPr>
          <p:cNvSpPr/>
          <p:nvPr/>
        </p:nvSpPr>
        <p:spPr>
          <a:xfrm>
            <a:off x="529554" y="3579196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361D62-8B61-9342-AE2C-9700DE00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52259"/>
              </p:ext>
            </p:extLst>
          </p:nvPr>
        </p:nvGraphicFramePr>
        <p:xfrm>
          <a:off x="2417762" y="367856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5B8938-B6DA-9B48-9FAB-41ECBDDAA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020"/>
              </p:ext>
            </p:extLst>
          </p:nvPr>
        </p:nvGraphicFramePr>
        <p:xfrm>
          <a:off x="638040" y="66064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9E2A54-75E1-1144-AC5A-342FEECBE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04393"/>
              </p:ext>
            </p:extLst>
          </p:nvPr>
        </p:nvGraphicFramePr>
        <p:xfrm>
          <a:off x="2417762" y="66064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Bella: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5C6A6C-1BB1-1148-8C01-214098C97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62887"/>
              </p:ext>
            </p:extLst>
          </p:nvPr>
        </p:nvGraphicFramePr>
        <p:xfrm>
          <a:off x="4075564" y="658011"/>
          <a:ext cx="159371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937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54</cp:revision>
  <dcterms:created xsi:type="dcterms:W3CDTF">2017-07-27T00:35:51Z</dcterms:created>
  <dcterms:modified xsi:type="dcterms:W3CDTF">2018-10-16T06:49:11Z</dcterms:modified>
</cp:coreProperties>
</file>