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608397" y="202625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UniquePersonList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9554" y="557862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2DE06-C325-824C-B878-7907A78BF1A0}"/>
              </a:ext>
            </a:extLst>
          </p:cNvPr>
          <p:cNvSpPr txBox="1"/>
          <p:nvPr/>
        </p:nvSpPr>
        <p:spPr>
          <a:xfrm>
            <a:off x="4608397" y="190372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UniquePersonListHelper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0ABC9049-09C3-E04E-B212-2C17C50AD4EF}"/>
              </a:ext>
            </a:extLst>
          </p:cNvPr>
          <p:cNvSpPr/>
          <p:nvPr/>
        </p:nvSpPr>
        <p:spPr>
          <a:xfrm>
            <a:off x="3702598" y="2273055"/>
            <a:ext cx="5018598" cy="4326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Loh Wei Jie, Oscar</cp:lastModifiedBy>
  <cp:revision>4</cp:revision>
  <dcterms:created xsi:type="dcterms:W3CDTF">2018-06-30T16:04:01Z</dcterms:created>
  <dcterms:modified xsi:type="dcterms:W3CDTF">2018-10-16T05:19:28Z</dcterms:modified>
</cp:coreProperties>
</file>