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5B5DD7-14F8-D041-9155-17F0A7FDB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02280"/>
              </p:ext>
            </p:extLst>
          </p:nvPr>
        </p:nvGraphicFramePr>
        <p:xfrm>
          <a:off x="1362297" y="3592883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C4B8ED3-CAD4-1A42-A5F3-65B602C52771}"/>
              </a:ext>
            </a:extLst>
          </p:cNvPr>
          <p:cNvSpPr/>
          <p:nvPr/>
        </p:nvSpPr>
        <p:spPr>
          <a:xfrm>
            <a:off x="1253811" y="1142738"/>
            <a:ext cx="9391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69CF0A0-475E-AB4E-A636-7A150DE3072C}"/>
              </a:ext>
            </a:extLst>
          </p:cNvPr>
          <p:cNvSpPr/>
          <p:nvPr/>
        </p:nvSpPr>
        <p:spPr>
          <a:xfrm>
            <a:off x="4621567" y="1860296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1A4D9-1842-7548-A250-E6EF61A980D0}"/>
              </a:ext>
            </a:extLst>
          </p:cNvPr>
          <p:cNvSpPr/>
          <p:nvPr/>
        </p:nvSpPr>
        <p:spPr>
          <a:xfrm>
            <a:off x="1253811" y="3493512"/>
            <a:ext cx="9391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FFEC23-1001-C04B-95FA-19E594B4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40696"/>
              </p:ext>
            </p:extLst>
          </p:nvPr>
        </p:nvGraphicFramePr>
        <p:xfrm>
          <a:off x="1362297" y="124551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AC69CF-9B21-6B42-A780-9258B540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98986"/>
              </p:ext>
            </p:extLst>
          </p:nvPr>
        </p:nvGraphicFramePr>
        <p:xfrm>
          <a:off x="3182836" y="1251589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2BEE4F-6376-D746-9699-198AF9377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03314"/>
              </p:ext>
            </p:extLst>
          </p:nvPr>
        </p:nvGraphicFramePr>
        <p:xfrm>
          <a:off x="3182836" y="3592883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B890E08-8772-A34D-BC1E-AD4A0C29D907}"/>
              </a:ext>
            </a:extLst>
          </p:cNvPr>
          <p:cNvSpPr/>
          <p:nvPr/>
        </p:nvSpPr>
        <p:spPr>
          <a:xfrm>
            <a:off x="1110954" y="996911"/>
            <a:ext cx="9677400" cy="327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57</cp:revision>
  <dcterms:created xsi:type="dcterms:W3CDTF">2017-07-27T00:35:51Z</dcterms:created>
  <dcterms:modified xsi:type="dcterms:W3CDTF">2018-11-08T12:13:41Z</dcterms:modified>
</cp:coreProperties>
</file>