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 varScale="1">
        <p:scale>
          <a:sx n="77" d="100"/>
          <a:sy n="77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4608397" y="202625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UniquePersonList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62DE06-C325-824C-B878-7907A78BF1A0}"/>
              </a:ext>
            </a:extLst>
          </p:cNvPr>
          <p:cNvSpPr txBox="1"/>
          <p:nvPr/>
        </p:nvSpPr>
        <p:spPr>
          <a:xfrm>
            <a:off x="4608397" y="148808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UniquePersonListHelper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0ABC9049-09C3-E04E-B212-2C17C50AD4EF}"/>
              </a:ext>
            </a:extLst>
          </p:cNvPr>
          <p:cNvSpPr/>
          <p:nvPr/>
        </p:nvSpPr>
        <p:spPr>
          <a:xfrm>
            <a:off x="3702598" y="1857420"/>
            <a:ext cx="5018598" cy="432637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EDAA30-E65F-544B-A609-E18D17BD646D}"/>
              </a:ext>
            </a:extLst>
          </p:cNvPr>
          <p:cNvSpPr/>
          <p:nvPr/>
        </p:nvSpPr>
        <p:spPr>
          <a:xfrm>
            <a:off x="1516054" y="619652"/>
            <a:ext cx="9391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junan</dc:creator>
  <cp:lastModifiedBy>Loh Wei Jie, Oscar</cp:lastModifiedBy>
  <cp:revision>5</cp:revision>
  <dcterms:created xsi:type="dcterms:W3CDTF">2018-06-30T16:04:01Z</dcterms:created>
  <dcterms:modified xsi:type="dcterms:W3CDTF">2018-11-08T11:56:59Z</dcterms:modified>
</cp:coreProperties>
</file>