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10"/>
  </p:normalViewPr>
  <p:slideViewPr>
    <p:cSldViewPr showGuides="1">
      <p:cViewPr varScale="1">
        <p:scale>
          <a:sx n="98" d="100"/>
          <a:sy n="98" d="100"/>
        </p:scale>
        <p:origin x="53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Name</a:t>
            </a:r>
            <a:endParaRPr lang="en-SG" sz="7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Phone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Email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Address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189FCC6B-9B90-0446-9C53-F4E5F143E74F}"/>
              </a:ext>
            </a:extLst>
          </p:cNvPr>
          <p:cNvSpPr/>
          <p:nvPr/>
        </p:nvSpPr>
        <p:spPr>
          <a:xfrm>
            <a:off x="7709338" y="223728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 err="1">
                <a:solidFill>
                  <a:srgbClr val="7030A0"/>
                </a:solidFill>
              </a:rPr>
              <a:t>EnrolledClass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61B193B-4D2B-8F47-A6AF-BA767E451244}"/>
              </a:ext>
            </a:extLst>
          </p:cNvPr>
          <p:cNvCxnSpPr>
            <a:stCxn id="78" idx="3"/>
            <a:endCxn id="56" idx="1"/>
          </p:cNvCxnSpPr>
          <p:nvPr/>
        </p:nvCxnSpPr>
        <p:spPr>
          <a:xfrm flipV="1">
            <a:off x="7277995" y="2380178"/>
            <a:ext cx="431343" cy="65471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8B5FA9-7A55-3842-9144-5EB87D212ADF}"/>
              </a:ext>
            </a:extLst>
          </p:cNvPr>
          <p:cNvSpPr txBox="1"/>
          <p:nvPr/>
        </p:nvSpPr>
        <p:spPr>
          <a:xfrm>
            <a:off x="7458905" y="22409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35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85</cp:revision>
  <dcterms:created xsi:type="dcterms:W3CDTF">2016-07-22T14:33:02Z</dcterms:created>
  <dcterms:modified xsi:type="dcterms:W3CDTF">2018-10-16T02:34:26Z</dcterms:modified>
</cp:coreProperties>
</file>