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149047"/>
              </p:ext>
            </p:extLst>
          </p:nvPr>
        </p:nvGraphicFramePr>
        <p:xfrm>
          <a:off x="638040" y="3678567"/>
          <a:ext cx="143873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3873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Aaron: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78DAF94-8485-F54E-9801-738F776B7CB3}"/>
              </a:ext>
            </a:extLst>
          </p:cNvPr>
          <p:cNvSpPr/>
          <p:nvPr/>
        </p:nvSpPr>
        <p:spPr>
          <a:xfrm>
            <a:off x="529554" y="557862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32E0F71A-E3F7-2349-BB8F-DFAB9A2B3CCD}"/>
              </a:ext>
            </a:extLst>
          </p:cNvPr>
          <p:cNvSpPr/>
          <p:nvPr/>
        </p:nvSpPr>
        <p:spPr>
          <a:xfrm>
            <a:off x="5249540" y="1602707"/>
            <a:ext cx="1924714" cy="15498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  <a:p>
            <a:pPr algn="ctr"/>
            <a:r>
              <a:rPr lang="en-US" dirty="0"/>
              <a:t>n/Aaron…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11C0ED-D4B6-FF40-8A3A-B2F13D011E28}"/>
              </a:ext>
            </a:extLst>
          </p:cNvPr>
          <p:cNvSpPr/>
          <p:nvPr/>
        </p:nvSpPr>
        <p:spPr>
          <a:xfrm>
            <a:off x="529554" y="3579196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D63BDB-79DA-C140-8078-34ADF0715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161724"/>
              </p:ext>
            </p:extLst>
          </p:nvPr>
        </p:nvGraphicFramePr>
        <p:xfrm>
          <a:off x="638039" y="658011"/>
          <a:ext cx="143873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3873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David: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F361D62-8B61-9342-AE2C-9700DE00E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787781"/>
              </p:ext>
            </p:extLst>
          </p:nvPr>
        </p:nvGraphicFramePr>
        <p:xfrm>
          <a:off x="2417762" y="3678567"/>
          <a:ext cx="143873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3873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David: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Loh Wei Jie, Oscar</cp:lastModifiedBy>
  <cp:revision>47</cp:revision>
  <dcterms:created xsi:type="dcterms:W3CDTF">2017-07-27T00:35:51Z</dcterms:created>
  <dcterms:modified xsi:type="dcterms:W3CDTF">2018-10-16T05:52:23Z</dcterms:modified>
</cp:coreProperties>
</file>