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04777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Bella: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3</a:t>
            </a:r>
          </a:p>
          <a:p>
            <a:pPr algn="ctr"/>
            <a:r>
              <a:rPr lang="en-US" dirty="0"/>
              <a:t>n/Bella…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0568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F15420-28D3-184E-8F79-55106D88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17412"/>
              </p:ext>
            </p:extLst>
          </p:nvPr>
        </p:nvGraphicFramePr>
        <p:xfrm>
          <a:off x="9542654" y="3481250"/>
          <a:ext cx="830330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3033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81A86-5CD6-1D41-AAF7-FC83617C1C6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9278890" y="2953656"/>
            <a:ext cx="678929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E52B3F-AB98-0541-B448-FF1C22AB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90346"/>
              </p:ext>
            </p:extLst>
          </p:nvPr>
        </p:nvGraphicFramePr>
        <p:xfrm>
          <a:off x="2424234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F3272C-4EA6-B943-A197-5B0BCFDC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5164"/>
              </p:ext>
            </p:extLst>
          </p:nvPr>
        </p:nvGraphicFramePr>
        <p:xfrm>
          <a:off x="1772597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5633A-5932-7F4E-94A4-DAF11C442CED}"/>
              </a:ext>
            </a:extLst>
          </p:cNvPr>
          <p:cNvCxnSpPr>
            <a:endCxn id="14" idx="0"/>
          </p:cNvCxnSpPr>
          <p:nvPr/>
        </p:nvCxnSpPr>
        <p:spPr>
          <a:xfrm flipH="1">
            <a:off x="2186254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4A4D05-599D-0743-9DC9-89CE9B8C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8537"/>
              </p:ext>
            </p:extLst>
          </p:nvPr>
        </p:nvGraphicFramePr>
        <p:xfrm>
          <a:off x="2939471" y="3481250"/>
          <a:ext cx="95507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5507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Esther: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31B00F-D872-1741-9E00-E5B2A7035A9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837891" y="2953656"/>
            <a:ext cx="579118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57</cp:revision>
  <dcterms:created xsi:type="dcterms:W3CDTF">2017-07-27T00:35:51Z</dcterms:created>
  <dcterms:modified xsi:type="dcterms:W3CDTF">2018-10-16T06:17:36Z</dcterms:modified>
</cp:coreProperties>
</file>