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16/10/18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99396"/>
              </p:ext>
            </p:extLst>
          </p:nvPr>
        </p:nvGraphicFramePr>
        <p:xfrm>
          <a:off x="8865233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3" name="Triangle 22">
            <a:extLst>
              <a:ext uri="{FF2B5EF4-FFF2-40B4-BE49-F238E27FC236}">
                <a16:creationId xmlns:a16="http://schemas.microsoft.com/office/drawing/2014/main" id="{95BCE611-B0A0-3C4A-85C4-40E49E1029DB}"/>
              </a:ext>
            </a:extLst>
          </p:cNvPr>
          <p:cNvSpPr/>
          <p:nvPr/>
        </p:nvSpPr>
        <p:spPr>
          <a:xfrm>
            <a:off x="328593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89FC4BF-EF2C-4640-B2C4-C8F86740FFCD}"/>
              </a:ext>
            </a:extLst>
          </p:cNvPr>
          <p:cNvSpPr/>
          <p:nvPr/>
        </p:nvSpPr>
        <p:spPr>
          <a:xfrm>
            <a:off x="5347190" y="2757714"/>
            <a:ext cx="1571769" cy="12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2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7E2D066B-7355-6542-9B99-5A8D7DBD191C}"/>
              </a:ext>
            </a:extLst>
          </p:cNvPr>
          <p:cNvSpPr/>
          <p:nvPr/>
        </p:nvSpPr>
        <p:spPr>
          <a:xfrm>
            <a:off x="6769591" y="1602707"/>
            <a:ext cx="5018598" cy="432637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C0CE05-CC23-E14B-AB60-C031453D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85404"/>
              </p:ext>
            </p:extLst>
          </p:nvPr>
        </p:nvGraphicFramePr>
        <p:xfrm>
          <a:off x="8213596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5D692-4AE4-C748-ACC2-8BC0500DA86E}"/>
              </a:ext>
            </a:extLst>
          </p:cNvPr>
          <p:cNvCxnSpPr>
            <a:endCxn id="8" idx="0"/>
          </p:cNvCxnSpPr>
          <p:nvPr/>
        </p:nvCxnSpPr>
        <p:spPr>
          <a:xfrm flipH="1">
            <a:off x="8627253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E52B3F-AB98-0541-B448-FF1C22AB5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71697"/>
              </p:ext>
            </p:extLst>
          </p:nvPr>
        </p:nvGraphicFramePr>
        <p:xfrm>
          <a:off x="2424234" y="2313576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Bella: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F3272C-4EA6-B943-A197-5B0BCFDC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5715"/>
              </p:ext>
            </p:extLst>
          </p:nvPr>
        </p:nvGraphicFramePr>
        <p:xfrm>
          <a:off x="1772597" y="3481250"/>
          <a:ext cx="827314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Aaron: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5633A-5932-7F4E-94A4-DAF11C442CED}"/>
              </a:ext>
            </a:extLst>
          </p:cNvPr>
          <p:cNvCxnSpPr>
            <a:endCxn id="14" idx="0"/>
          </p:cNvCxnSpPr>
          <p:nvPr/>
        </p:nvCxnSpPr>
        <p:spPr>
          <a:xfrm flipH="1">
            <a:off x="2186254" y="2953656"/>
            <a:ext cx="651637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34A4D05-599D-0743-9DC9-89CE9B8CF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59175"/>
              </p:ext>
            </p:extLst>
          </p:nvPr>
        </p:nvGraphicFramePr>
        <p:xfrm>
          <a:off x="3077123" y="3481250"/>
          <a:ext cx="824809" cy="64008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8248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David:</a:t>
                      </a:r>
                    </a:p>
                    <a:p>
                      <a:r>
                        <a:rPr lang="en-SG" sz="1800" u="sng" dirty="0"/>
                        <a:t>Person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31B00F-D872-1741-9E00-E5B2A7035A9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2837891" y="2953656"/>
            <a:ext cx="651636" cy="5275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Loh Wei Jie, Oscar</cp:lastModifiedBy>
  <cp:revision>60</cp:revision>
  <dcterms:created xsi:type="dcterms:W3CDTF">2017-07-27T00:35:51Z</dcterms:created>
  <dcterms:modified xsi:type="dcterms:W3CDTF">2018-10-16T06:48:20Z</dcterms:modified>
</cp:coreProperties>
</file>