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9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854426"/>
              </p:ext>
            </p:extLst>
          </p:nvPr>
        </p:nvGraphicFramePr>
        <p:xfrm>
          <a:off x="638040" y="3678567"/>
          <a:ext cx="1438731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438731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err="1"/>
                        <a:t>Aaron:</a:t>
                      </a:r>
                      <a:r>
                        <a:rPr lang="en-SG" sz="1800" u="sng" dirty="0" err="1"/>
                        <a:t>Person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78DAF94-8485-F54E-9801-738F776B7CB3}"/>
              </a:ext>
            </a:extLst>
          </p:cNvPr>
          <p:cNvSpPr/>
          <p:nvPr/>
        </p:nvSpPr>
        <p:spPr>
          <a:xfrm>
            <a:off x="529554" y="557862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32E0F71A-E3F7-2349-BB8F-DFAB9A2B3CCD}"/>
              </a:ext>
            </a:extLst>
          </p:cNvPr>
          <p:cNvSpPr/>
          <p:nvPr/>
        </p:nvSpPr>
        <p:spPr>
          <a:xfrm>
            <a:off x="5249540" y="1602707"/>
            <a:ext cx="1989460" cy="15498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11C0ED-D4B6-FF40-8A3A-B2F13D011E28}"/>
              </a:ext>
            </a:extLst>
          </p:cNvPr>
          <p:cNvSpPr/>
          <p:nvPr/>
        </p:nvSpPr>
        <p:spPr>
          <a:xfrm>
            <a:off x="529554" y="3579196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F361D62-8B61-9342-AE2C-9700DE00E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246041"/>
              </p:ext>
            </p:extLst>
          </p:nvPr>
        </p:nvGraphicFramePr>
        <p:xfrm>
          <a:off x="2417762" y="3678567"/>
          <a:ext cx="1438731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438731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err="1"/>
                        <a:t>David:</a:t>
                      </a:r>
                      <a:r>
                        <a:rPr lang="en-SG" sz="1800" u="sng" dirty="0" err="1"/>
                        <a:t>Person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95B8938-B6DA-9B48-9FAB-41ECBDDAAA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201091"/>
              </p:ext>
            </p:extLst>
          </p:nvPr>
        </p:nvGraphicFramePr>
        <p:xfrm>
          <a:off x="638040" y="660641"/>
          <a:ext cx="1438731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438731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err="1"/>
                        <a:t>Aaron:</a:t>
                      </a:r>
                      <a:r>
                        <a:rPr lang="en-SG" sz="1800" u="sng" dirty="0" err="1"/>
                        <a:t>Person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A846052-5403-2B4D-9CB6-72ECEC259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613687"/>
              </p:ext>
            </p:extLst>
          </p:nvPr>
        </p:nvGraphicFramePr>
        <p:xfrm>
          <a:off x="2417761" y="660641"/>
          <a:ext cx="1438731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438731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err="1"/>
                        <a:t>David:</a:t>
                      </a:r>
                      <a:r>
                        <a:rPr lang="en-SG" sz="1800" u="sng" dirty="0" err="1"/>
                        <a:t>Person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13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Loh Wei Jie, Oscar</cp:lastModifiedBy>
  <cp:revision>56</cp:revision>
  <dcterms:created xsi:type="dcterms:W3CDTF">2017-07-27T00:35:51Z</dcterms:created>
  <dcterms:modified xsi:type="dcterms:W3CDTF">2018-10-16T08:54:02Z</dcterms:modified>
</cp:coreProperties>
</file>