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4"/>
    <p:restoredTop sz="94776"/>
  </p:normalViewPr>
  <p:slideViewPr>
    <p:cSldViewPr showGuides="1">
      <p:cViewPr>
        <p:scale>
          <a:sx n="72" d="100"/>
          <a:sy n="72" d="100"/>
        </p:scale>
        <p:origin x="-64" y="7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88793" y="366868"/>
            <a:ext cx="7989207" cy="504333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53995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4502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1773" cy="3999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35349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execute(“add”)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197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52578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07418" y="2653305"/>
            <a:ext cx="178337" cy="23758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809033" y="2759132"/>
            <a:ext cx="9962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addPerson</a:t>
            </a:r>
            <a:r>
              <a:rPr lang="en-US" sz="1200" dirty="0">
                <a:solidFill>
                  <a:srgbClr val="7030A0"/>
                </a:solidFill>
              </a:rPr>
              <a:t>(p)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(“add”)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21874" y="476124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58386" y="501163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408139" y="2567332"/>
            <a:ext cx="1475975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068738" y="3182839"/>
            <a:ext cx="143893" cy="123676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38857" y="2209800"/>
            <a:ext cx="1766250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 flipH="1">
            <a:off x="7361444" y="2509980"/>
            <a:ext cx="60538" cy="274782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241711" y="2975344"/>
            <a:ext cx="191187" cy="190145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5532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5148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u:Add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666999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5029200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142574" y="2871355"/>
            <a:ext cx="16273" cy="238644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303139" y="2982041"/>
            <a:ext cx="147221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addPerson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(p)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398176" y="3182839"/>
            <a:ext cx="167056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412085" y="4419600"/>
            <a:ext cx="1620319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685755" y="4876800"/>
            <a:ext cx="155324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2">
            <a:extLst>
              <a:ext uri="{FF2B5EF4-FFF2-40B4-BE49-F238E27FC236}">
                <a16:creationId xmlns:a16="http://schemas.microsoft.com/office/drawing/2014/main" id="{E944C76E-D12D-2546-8608-B7A330F94611}"/>
              </a:ext>
            </a:extLst>
          </p:cNvPr>
          <p:cNvSpPr/>
          <p:nvPr/>
        </p:nvSpPr>
        <p:spPr>
          <a:xfrm>
            <a:off x="9997047" y="2696528"/>
            <a:ext cx="1688648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UniquePersonList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DB2C36-42C0-9040-B763-CD87F9EE7098}"/>
              </a:ext>
            </a:extLst>
          </p:cNvPr>
          <p:cNvSpPr/>
          <p:nvPr/>
        </p:nvSpPr>
        <p:spPr>
          <a:xfrm>
            <a:off x="10759048" y="3259039"/>
            <a:ext cx="103730" cy="116056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1094B25-9749-384F-A090-C7B32754DB37}"/>
              </a:ext>
            </a:extLst>
          </p:cNvPr>
          <p:cNvCxnSpPr>
            <a:cxnSpLocks/>
          </p:cNvCxnSpPr>
          <p:nvPr/>
        </p:nvCxnSpPr>
        <p:spPr>
          <a:xfrm>
            <a:off x="10829822" y="3048000"/>
            <a:ext cx="0" cy="217908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E798BD-EE21-504C-9952-AD72C3CB8E4B}"/>
              </a:ext>
            </a:extLst>
          </p:cNvPr>
          <p:cNvCxnSpPr>
            <a:cxnSpLocks/>
          </p:cNvCxnSpPr>
          <p:nvPr/>
        </p:nvCxnSpPr>
        <p:spPr>
          <a:xfrm>
            <a:off x="9214233" y="3276600"/>
            <a:ext cx="158203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CB1DDC4-E4FC-DF49-901E-8E0A5E5BCD90}"/>
              </a:ext>
            </a:extLst>
          </p:cNvPr>
          <p:cNvCxnSpPr>
            <a:cxnSpLocks/>
          </p:cNvCxnSpPr>
          <p:nvPr/>
        </p:nvCxnSpPr>
        <p:spPr>
          <a:xfrm flipV="1">
            <a:off x="9212631" y="4419600"/>
            <a:ext cx="1545532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B6AB654-2DEF-CF4D-A0CC-C52116FCF899}"/>
              </a:ext>
            </a:extLst>
          </p:cNvPr>
          <p:cNvSpPr txBox="1"/>
          <p:nvPr/>
        </p:nvSpPr>
        <p:spPr>
          <a:xfrm>
            <a:off x="9178327" y="3090474"/>
            <a:ext cx="135419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add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(p)</a:t>
            </a:r>
          </a:p>
        </p:txBody>
      </p:sp>
      <p:sp>
        <p:nvSpPr>
          <p:cNvPr id="68" name="Rectangle 62">
            <a:extLst>
              <a:ext uri="{FF2B5EF4-FFF2-40B4-BE49-F238E27FC236}">
                <a16:creationId xmlns:a16="http://schemas.microsoft.com/office/drawing/2014/main" id="{C3F5621B-B2EB-6D4C-BAAD-B05EC0E48214}"/>
              </a:ext>
            </a:extLst>
          </p:cNvPr>
          <p:cNvSpPr/>
          <p:nvPr/>
        </p:nvSpPr>
        <p:spPr>
          <a:xfrm>
            <a:off x="11798627" y="2847599"/>
            <a:ext cx="2601058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UniquePersonListHelper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13BF829-48C7-4945-80B5-48298DBE8A4E}"/>
              </a:ext>
            </a:extLst>
          </p:cNvPr>
          <p:cNvCxnSpPr>
            <a:cxnSpLocks/>
          </p:cNvCxnSpPr>
          <p:nvPr/>
        </p:nvCxnSpPr>
        <p:spPr>
          <a:xfrm>
            <a:off x="13197447" y="3182839"/>
            <a:ext cx="0" cy="207496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A0547EF-E471-DC4B-B143-99ED576D040D}"/>
              </a:ext>
            </a:extLst>
          </p:cNvPr>
          <p:cNvSpPr/>
          <p:nvPr/>
        </p:nvSpPr>
        <p:spPr>
          <a:xfrm>
            <a:off x="13130934" y="3429001"/>
            <a:ext cx="142713" cy="3809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59A8C9-B02C-4349-B9AB-E6E391253DC1}"/>
              </a:ext>
            </a:extLst>
          </p:cNvPr>
          <p:cNvSpPr txBox="1"/>
          <p:nvPr/>
        </p:nvSpPr>
        <p:spPr>
          <a:xfrm>
            <a:off x="11462253" y="3276600"/>
            <a:ext cx="135419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add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(p)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A1CB888-1EAD-8948-A43A-A58BBF283658}"/>
              </a:ext>
            </a:extLst>
          </p:cNvPr>
          <p:cNvCxnSpPr>
            <a:cxnSpLocks/>
          </p:cNvCxnSpPr>
          <p:nvPr/>
        </p:nvCxnSpPr>
        <p:spPr>
          <a:xfrm>
            <a:off x="10874230" y="3461266"/>
            <a:ext cx="225670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FDDE877-B004-A84A-8E39-89563FEC8EA9}"/>
              </a:ext>
            </a:extLst>
          </p:cNvPr>
          <p:cNvCxnSpPr>
            <a:cxnSpLocks/>
          </p:cNvCxnSpPr>
          <p:nvPr/>
        </p:nvCxnSpPr>
        <p:spPr>
          <a:xfrm>
            <a:off x="10883606" y="3810000"/>
            <a:ext cx="226943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1CA46677-0E80-5D4F-A681-FBB5395EA7D3}"/>
              </a:ext>
            </a:extLst>
          </p:cNvPr>
          <p:cNvCxnSpPr>
            <a:cxnSpLocks/>
            <a:endCxn id="74" idx="3"/>
          </p:cNvCxnSpPr>
          <p:nvPr/>
        </p:nvCxnSpPr>
        <p:spPr>
          <a:xfrm>
            <a:off x="10866157" y="3962400"/>
            <a:ext cx="170092" cy="70591"/>
          </a:xfrm>
          <a:prstGeom prst="curvedConnector3">
            <a:avLst>
              <a:gd name="adj1" fmla="val 23439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C088395-9905-3546-9460-1BF543B0AA8A}"/>
              </a:ext>
            </a:extLst>
          </p:cNvPr>
          <p:cNvSpPr/>
          <p:nvPr/>
        </p:nvSpPr>
        <p:spPr>
          <a:xfrm>
            <a:off x="10863381" y="4007602"/>
            <a:ext cx="190834" cy="16329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0A63EC2-1313-2847-9DB1-33E7F8454B96}"/>
              </a:ext>
            </a:extLst>
          </p:cNvPr>
          <p:cNvSpPr txBox="1"/>
          <p:nvPr/>
        </p:nvSpPr>
        <p:spPr>
          <a:xfrm>
            <a:off x="11191011" y="3915269"/>
            <a:ext cx="135419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updateInternalList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2569C84-1252-C14C-A6CF-F33AAC5EEF97}"/>
              </a:ext>
            </a:extLst>
          </p:cNvPr>
          <p:cNvSpPr/>
          <p:nvPr/>
        </p:nvSpPr>
        <p:spPr>
          <a:xfrm>
            <a:off x="7397408" y="4572000"/>
            <a:ext cx="190834" cy="16329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F5615C54-CB75-8848-A3A1-0452111A175E}"/>
              </a:ext>
            </a:extLst>
          </p:cNvPr>
          <p:cNvCxnSpPr>
            <a:cxnSpLocks/>
            <a:stCxn id="75" idx="3"/>
          </p:cNvCxnSpPr>
          <p:nvPr/>
        </p:nvCxnSpPr>
        <p:spPr>
          <a:xfrm flipH="1">
            <a:off x="10847789" y="4151736"/>
            <a:ext cx="202868" cy="66887"/>
          </a:xfrm>
          <a:prstGeom prst="curvedConnector3">
            <a:avLst>
              <a:gd name="adj1" fmla="val -112684"/>
            </a:avLst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F31A14F3-C1A5-3341-839F-FB0950EA2F75}"/>
              </a:ext>
            </a:extLst>
          </p:cNvPr>
          <p:cNvSpPr/>
          <p:nvPr/>
        </p:nvSpPr>
        <p:spPr>
          <a:xfrm>
            <a:off x="10845415" y="4010131"/>
            <a:ext cx="190834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17D6D87-210B-384B-AD23-7E97FBD4ECA4}"/>
              </a:ext>
            </a:extLst>
          </p:cNvPr>
          <p:cNvSpPr/>
          <p:nvPr/>
        </p:nvSpPr>
        <p:spPr>
          <a:xfrm>
            <a:off x="10859823" y="4128876"/>
            <a:ext cx="190834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1D64A277-F939-8842-904B-E2A969DDD49B}"/>
              </a:ext>
            </a:extLst>
          </p:cNvPr>
          <p:cNvCxnSpPr>
            <a:cxnSpLocks/>
          </p:cNvCxnSpPr>
          <p:nvPr/>
        </p:nvCxnSpPr>
        <p:spPr>
          <a:xfrm>
            <a:off x="7435907" y="4544377"/>
            <a:ext cx="170092" cy="70591"/>
          </a:xfrm>
          <a:prstGeom prst="curvedConnector3">
            <a:avLst>
              <a:gd name="adj1" fmla="val 23439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E6FEDD2F-1056-B84A-82AA-220568CAB310}"/>
              </a:ext>
            </a:extLst>
          </p:cNvPr>
          <p:cNvCxnSpPr>
            <a:cxnSpLocks/>
          </p:cNvCxnSpPr>
          <p:nvPr/>
        </p:nvCxnSpPr>
        <p:spPr>
          <a:xfrm flipH="1">
            <a:off x="7417539" y="4733713"/>
            <a:ext cx="202868" cy="66887"/>
          </a:xfrm>
          <a:prstGeom prst="curvedConnector3">
            <a:avLst>
              <a:gd name="adj1" fmla="val -112684"/>
            </a:avLst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64B1CD5-6532-0B40-B24E-1B1893258305}"/>
              </a:ext>
            </a:extLst>
          </p:cNvPr>
          <p:cNvSpPr txBox="1"/>
          <p:nvPr/>
        </p:nvSpPr>
        <p:spPr>
          <a:xfrm>
            <a:off x="7521267" y="4623386"/>
            <a:ext cx="1590536" cy="1308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50" dirty="0" err="1">
                <a:solidFill>
                  <a:srgbClr val="7030A0"/>
                </a:solidFill>
              </a:rPr>
              <a:t>indicateAddressBookChanged</a:t>
            </a:r>
            <a:r>
              <a:rPr lang="en-US" sz="85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53</Words>
  <Application>Microsoft Macintosh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Loh Wei Jie, Oscar</cp:lastModifiedBy>
  <cp:revision>147</cp:revision>
  <dcterms:created xsi:type="dcterms:W3CDTF">2016-07-22T14:33:02Z</dcterms:created>
  <dcterms:modified xsi:type="dcterms:W3CDTF">2018-10-16T08:39:39Z</dcterms:modified>
</cp:coreProperties>
</file>