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9" autoAdjust="0"/>
    <p:restoredTop sz="94660"/>
  </p:normalViewPr>
  <p:slideViewPr>
    <p:cSldViewPr snapToGrid="0">
      <p:cViewPr>
        <p:scale>
          <a:sx n="36" d="100"/>
          <a:sy n="36" d="100"/>
        </p:scale>
        <p:origin x="300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85358"/>
              </p:ext>
            </p:extLst>
          </p:nvPr>
        </p:nvGraphicFramePr>
        <p:xfrm>
          <a:off x="8865233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3" name="Triangle 22">
            <a:extLst>
              <a:ext uri="{FF2B5EF4-FFF2-40B4-BE49-F238E27FC236}">
                <a16:creationId xmlns:a16="http://schemas.microsoft.com/office/drawing/2014/main" id="{95BCE611-B0A0-3C4A-85C4-40E49E1029DB}"/>
              </a:ext>
            </a:extLst>
          </p:cNvPr>
          <p:cNvSpPr/>
          <p:nvPr/>
        </p:nvSpPr>
        <p:spPr>
          <a:xfrm>
            <a:off x="328593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89FC4BF-EF2C-4640-B2C4-C8F86740FFCD}"/>
              </a:ext>
            </a:extLst>
          </p:cNvPr>
          <p:cNvSpPr/>
          <p:nvPr/>
        </p:nvSpPr>
        <p:spPr>
          <a:xfrm>
            <a:off x="5347191" y="2757714"/>
            <a:ext cx="1422400" cy="12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n/David…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7E2D066B-7355-6542-9B99-5A8D7DBD191C}"/>
              </a:ext>
            </a:extLst>
          </p:cNvPr>
          <p:cNvSpPr/>
          <p:nvPr/>
        </p:nvSpPr>
        <p:spPr>
          <a:xfrm>
            <a:off x="6769591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41</cp:revision>
  <dcterms:created xsi:type="dcterms:W3CDTF">2017-07-27T00:35:51Z</dcterms:created>
  <dcterms:modified xsi:type="dcterms:W3CDTF">2018-10-16T05:38:35Z</dcterms:modified>
</cp:coreProperties>
</file>