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08677"/>
              </p:ext>
            </p:extLst>
          </p:nvPr>
        </p:nvGraphicFramePr>
        <p:xfrm>
          <a:off x="8865233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3" name="Triangle 22">
            <a:extLst>
              <a:ext uri="{FF2B5EF4-FFF2-40B4-BE49-F238E27FC236}">
                <a16:creationId xmlns:a16="http://schemas.microsoft.com/office/drawing/2014/main" id="{95BCE611-B0A0-3C4A-85C4-40E49E1029DB}"/>
              </a:ext>
            </a:extLst>
          </p:cNvPr>
          <p:cNvSpPr/>
          <p:nvPr/>
        </p:nvSpPr>
        <p:spPr>
          <a:xfrm>
            <a:off x="328593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89FC4BF-EF2C-4640-B2C4-C8F86740FFCD}"/>
              </a:ext>
            </a:extLst>
          </p:cNvPr>
          <p:cNvSpPr/>
          <p:nvPr/>
        </p:nvSpPr>
        <p:spPr>
          <a:xfrm>
            <a:off x="5347190" y="2757714"/>
            <a:ext cx="1571769" cy="12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E2D066B-7355-6542-9B99-5A8D7DBD191C}"/>
              </a:ext>
            </a:extLst>
          </p:cNvPr>
          <p:cNvSpPr/>
          <p:nvPr/>
        </p:nvSpPr>
        <p:spPr>
          <a:xfrm>
            <a:off x="6769591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C0CE05-CC23-E14B-AB60-C031453D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04585"/>
              </p:ext>
            </p:extLst>
          </p:nvPr>
        </p:nvGraphicFramePr>
        <p:xfrm>
          <a:off x="8213596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5D692-4AE4-C748-ACC2-8BC0500DA86E}"/>
              </a:ext>
            </a:extLst>
          </p:cNvPr>
          <p:cNvCxnSpPr>
            <a:endCxn id="8" idx="0"/>
          </p:cNvCxnSpPr>
          <p:nvPr/>
        </p:nvCxnSpPr>
        <p:spPr>
          <a:xfrm flipH="1">
            <a:off x="8627253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896DB03-B805-B247-95E0-9E29978BB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06764"/>
              </p:ext>
            </p:extLst>
          </p:nvPr>
        </p:nvGraphicFramePr>
        <p:xfrm>
          <a:off x="2424234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D5A6F33-CB4A-E442-BBE1-1B7716B5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18380"/>
              </p:ext>
            </p:extLst>
          </p:nvPr>
        </p:nvGraphicFramePr>
        <p:xfrm>
          <a:off x="1772597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CA2005-82A6-B14D-9461-973EC3338D31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186254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62</cp:revision>
  <dcterms:created xsi:type="dcterms:W3CDTF">2017-07-27T00:35:51Z</dcterms:created>
  <dcterms:modified xsi:type="dcterms:W3CDTF">2018-10-16T08:54:55Z</dcterms:modified>
</cp:coreProperties>
</file>