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9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984" y="-165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74559" y="468229"/>
            <a:ext cx="7405225" cy="788570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309214" y="5333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037028" y="896999"/>
            <a:ext cx="0" cy="74088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65019" y="1247693"/>
            <a:ext cx="174034" cy="67533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39615" y="412404"/>
            <a:ext cx="185174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DownloadAllNotesParser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476656" y="8969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404649" y="13551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028151" y="1603015"/>
            <a:ext cx="59327" cy="66265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951951" y="160301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45169" y="12513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41557" y="1310976"/>
            <a:ext cx="234805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</a:t>
            </a:r>
            <a:r>
              <a:rPr lang="en-US" sz="1100" dirty="0" err="1">
                <a:solidFill>
                  <a:srgbClr val="0070C0"/>
                </a:solidFill>
              </a:rPr>
              <a:t>downloadAllNotes</a:t>
            </a:r>
            <a:endParaRPr lang="en-US" sz="1100" dirty="0">
              <a:solidFill>
                <a:srgbClr val="0070C0"/>
              </a:solidFill>
            </a:endParaRPr>
          </a:p>
          <a:p>
            <a:pPr algn="r"/>
            <a:r>
              <a:rPr lang="en-US" sz="1100" dirty="0">
                <a:solidFill>
                  <a:srgbClr val="0070C0"/>
                </a:solidFill>
              </a:rPr>
              <a:t>User/a pass/b mod/c”)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562041" y="150172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69490" y="247345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35177" y="186761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117420" y="212298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8968" y="798028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52555" y="2720694"/>
            <a:ext cx="226417" cy="50556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325869" y="969321"/>
            <a:ext cx="293279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</a:t>
            </a:r>
            <a:r>
              <a:rPr lang="en-US" sz="1100" dirty="0" err="1"/>
              <a:t>downloadAllNotes</a:t>
            </a:r>
            <a:endParaRPr lang="en-US" sz="1100" dirty="0"/>
          </a:p>
          <a:p>
            <a:r>
              <a:rPr lang="en-US" sz="1100" dirty="0"/>
              <a:t>User/a pass/b mod/c”)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48071" y="770027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50861" y="1895175"/>
            <a:ext cx="3019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DLA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462045" y="943398"/>
            <a:ext cx="1536639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DLA: </a:t>
            </a:r>
            <a:r>
              <a:rPr lang="en-US" sz="1600" dirty="0" err="1">
                <a:solidFill>
                  <a:schemeClr val="bg1"/>
                </a:solidFill>
              </a:rPr>
              <a:t>DownloadAll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NotesCommand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117420" y="272069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134314" y="135330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118067" y="7776393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406387C-6621-4F52-90CC-642E0C985412}"/>
              </a:ext>
            </a:extLst>
          </p:cNvPr>
          <p:cNvGrpSpPr/>
          <p:nvPr/>
        </p:nvGrpSpPr>
        <p:grpSpPr>
          <a:xfrm>
            <a:off x="4659362" y="2726835"/>
            <a:ext cx="2932799" cy="587440"/>
            <a:chOff x="4659362" y="2726835"/>
            <a:chExt cx="2932799" cy="587440"/>
          </a:xfrm>
        </p:grpSpPr>
        <p:cxnSp>
          <p:nvCxnSpPr>
            <p:cNvPr id="85" name="Connector: Curved 84">
              <a:extLst>
                <a:ext uri="{FF2B5EF4-FFF2-40B4-BE49-F238E27FC236}">
                  <a16:creationId xmlns:a16="http://schemas.microsoft.com/office/drawing/2014/main" id="{13C1DA6A-988D-40D1-9F6C-E5FDA775F7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BE466D-9076-44FE-8ED9-97FF6BEFB8D5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7D5DEE4C-503A-4D6A-B3CB-B7D7D82861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7E9DF71-B6D1-4969-84A9-BAE0D4DA1CC5}"/>
                </a:ext>
              </a:extLst>
            </p:cNvPr>
            <p:cNvSpPr txBox="1"/>
            <p:nvPr/>
          </p:nvSpPr>
          <p:spPr>
            <a:xfrm>
              <a:off x="4659362" y="2792483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extractFilesFromJar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61ACBCC-F565-4DD2-BDA8-FA6017599260}"/>
              </a:ext>
            </a:extLst>
          </p:cNvPr>
          <p:cNvGrpSpPr/>
          <p:nvPr/>
        </p:nvGrpSpPr>
        <p:grpSpPr>
          <a:xfrm>
            <a:off x="5150315" y="3436730"/>
            <a:ext cx="2932799" cy="587440"/>
            <a:chOff x="5142534" y="2726835"/>
            <a:chExt cx="2932799" cy="587440"/>
          </a:xfrm>
        </p:grpSpPr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71A23F0C-7933-4BC3-9BA5-B48F53DECF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9FA8AC-076C-4E87-BF3A-C05848D0D93D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65A6158D-8CB4-4708-BF46-0E453AB497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32E2EC-C389-44C6-8420-088ECD8B07B7}"/>
                </a:ext>
              </a:extLst>
            </p:cNvPr>
            <p:cNvSpPr txBox="1"/>
            <p:nvPr/>
          </p:nvSpPr>
          <p:spPr>
            <a:xfrm>
              <a:off x="5142534" y="2819543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InitializeChromeDriverPaths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6F48F1D-5DAC-4C43-922A-7AA391425B53}"/>
              </a:ext>
            </a:extLst>
          </p:cNvPr>
          <p:cNvGrpSpPr/>
          <p:nvPr/>
        </p:nvGrpSpPr>
        <p:grpSpPr>
          <a:xfrm>
            <a:off x="4680658" y="4166115"/>
            <a:ext cx="2932799" cy="587440"/>
            <a:chOff x="4659362" y="2726835"/>
            <a:chExt cx="2932799" cy="587440"/>
          </a:xfrm>
        </p:grpSpPr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D92E73CF-097D-4FC5-A95D-9D0DD28682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ADE5EF-D6E3-466C-BD9C-92A685309A76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C4EBFE99-E11D-424D-AE2A-96CED6CFD9E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44C71B0-058A-46E2-BEB6-EB2530A9E53C}"/>
                </a:ext>
              </a:extLst>
            </p:cNvPr>
            <p:cNvSpPr txBox="1"/>
            <p:nvPr/>
          </p:nvSpPr>
          <p:spPr>
            <a:xfrm>
              <a:off x="4659362" y="2792483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InitializeWebDriver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1AA33F-B509-4A44-8FFB-1B879BA9D41C}"/>
              </a:ext>
            </a:extLst>
          </p:cNvPr>
          <p:cNvGrpSpPr/>
          <p:nvPr/>
        </p:nvGrpSpPr>
        <p:grpSpPr>
          <a:xfrm>
            <a:off x="5009118" y="4975663"/>
            <a:ext cx="2932799" cy="587440"/>
            <a:chOff x="5002117" y="2726835"/>
            <a:chExt cx="2932799" cy="587440"/>
          </a:xfrm>
        </p:grpSpPr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FC7B01EE-7FAF-4249-B582-792FC4AF47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6815479-5DA9-4E4F-9D37-0B6338CA7B64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47B464CE-813E-41B6-8B6F-032CEE0D05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F4059DC-9E58-4A62-B68E-35ADBFE5D7BB}"/>
                </a:ext>
              </a:extLst>
            </p:cNvPr>
            <p:cNvSpPr txBox="1"/>
            <p:nvPr/>
          </p:nvSpPr>
          <p:spPr>
            <a:xfrm>
              <a:off x="5002117" y="2802989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InitializeDownloadFolder</a:t>
              </a:r>
              <a:r>
                <a:rPr lang="en-US" sz="1100" dirty="0"/>
                <a:t>()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5651478E-8858-4EFC-8A8C-29EF172FC36A}"/>
              </a:ext>
            </a:extLst>
          </p:cNvPr>
          <p:cNvSpPr txBox="1"/>
          <p:nvPr/>
        </p:nvSpPr>
        <p:spPr>
          <a:xfrm>
            <a:off x="3683915" y="3157202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7ECBDE-47AF-4A1C-BB5E-3A963E5EA5E3}"/>
              </a:ext>
            </a:extLst>
          </p:cNvPr>
          <p:cNvSpPr txBox="1"/>
          <p:nvPr/>
        </p:nvSpPr>
        <p:spPr>
          <a:xfrm>
            <a:off x="3690547" y="3887143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39990A-3007-45B1-93E8-5812A52B3AC4}"/>
              </a:ext>
            </a:extLst>
          </p:cNvPr>
          <p:cNvSpPr txBox="1"/>
          <p:nvPr/>
        </p:nvSpPr>
        <p:spPr>
          <a:xfrm>
            <a:off x="3690547" y="4614663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DF4995-77D3-45FD-953A-4F2ABC2FFFBA}"/>
              </a:ext>
            </a:extLst>
          </p:cNvPr>
          <p:cNvSpPr txBox="1"/>
          <p:nvPr/>
        </p:nvSpPr>
        <p:spPr>
          <a:xfrm>
            <a:off x="3669490" y="5441192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C5A692E-5655-4C55-808C-364F2C394F53}"/>
              </a:ext>
            </a:extLst>
          </p:cNvPr>
          <p:cNvGrpSpPr/>
          <p:nvPr/>
        </p:nvGrpSpPr>
        <p:grpSpPr>
          <a:xfrm>
            <a:off x="4410894" y="5775512"/>
            <a:ext cx="3531023" cy="587440"/>
            <a:chOff x="4421752" y="2726835"/>
            <a:chExt cx="3531023" cy="587440"/>
          </a:xfrm>
        </p:grpSpPr>
        <p:cxnSp>
          <p:nvCxnSpPr>
            <p:cNvPr id="143" name="Connector: Curved 142">
              <a:extLst>
                <a:ext uri="{FF2B5EF4-FFF2-40B4-BE49-F238E27FC236}">
                  <a16:creationId xmlns:a16="http://schemas.microsoft.com/office/drawing/2014/main" id="{C96D8EF4-326C-44F4-98F4-5DBB3411D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1959766-FEEC-4C45-B580-51724DC97203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45" name="Connector: Curved 144">
              <a:extLst>
                <a:ext uri="{FF2B5EF4-FFF2-40B4-BE49-F238E27FC236}">
                  <a16:creationId xmlns:a16="http://schemas.microsoft.com/office/drawing/2014/main" id="{427E7DD5-7FEB-4573-B2CA-77878408D7A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EAF68BA-BAC9-4963-A01F-55718A1140DE}"/>
                </a:ext>
              </a:extLst>
            </p:cNvPr>
            <p:cNvSpPr txBox="1"/>
            <p:nvPr/>
          </p:nvSpPr>
          <p:spPr>
            <a:xfrm>
              <a:off x="4421752" y="2759023"/>
              <a:ext cx="35310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downloadFiles</a:t>
              </a:r>
              <a:r>
                <a:rPr lang="en-US" sz="1100" dirty="0"/>
                <a:t>(WebDriver)</a:t>
              </a:r>
            </a:p>
          </p:txBody>
        </p:sp>
      </p:grpSp>
      <p:sp>
        <p:nvSpPr>
          <p:cNvPr id="148" name="Rectangle 62">
            <a:extLst>
              <a:ext uri="{FF2B5EF4-FFF2-40B4-BE49-F238E27FC236}">
                <a16:creationId xmlns:a16="http://schemas.microsoft.com/office/drawing/2014/main" id="{116B16A5-D260-428C-93E5-97F8974916E4}"/>
              </a:ext>
            </a:extLst>
          </p:cNvPr>
          <p:cNvSpPr/>
          <p:nvPr/>
        </p:nvSpPr>
        <p:spPr>
          <a:xfrm>
            <a:off x="6762394" y="6779627"/>
            <a:ext cx="1639010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</a:t>
            </a: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BDFC3EE-F9E5-4001-BE79-C26BEEBFBC13}"/>
              </a:ext>
            </a:extLst>
          </p:cNvPr>
          <p:cNvCxnSpPr>
            <a:cxnSpLocks/>
          </p:cNvCxnSpPr>
          <p:nvPr/>
        </p:nvCxnSpPr>
        <p:spPr>
          <a:xfrm>
            <a:off x="6036913" y="7035827"/>
            <a:ext cx="725481" cy="5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55620B7-7432-4046-BD82-3E947D11D940}"/>
              </a:ext>
            </a:extLst>
          </p:cNvPr>
          <p:cNvCxnSpPr>
            <a:cxnSpLocks/>
          </p:cNvCxnSpPr>
          <p:nvPr/>
        </p:nvCxnSpPr>
        <p:spPr>
          <a:xfrm>
            <a:off x="6139277" y="6477000"/>
            <a:ext cx="277612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62">
            <a:extLst>
              <a:ext uri="{FF2B5EF4-FFF2-40B4-BE49-F238E27FC236}">
                <a16:creationId xmlns:a16="http://schemas.microsoft.com/office/drawing/2014/main" id="{F2B5A770-A4E3-48D1-97BF-1C3D6F0BF8C2}"/>
              </a:ext>
            </a:extLst>
          </p:cNvPr>
          <p:cNvSpPr/>
          <p:nvPr/>
        </p:nvSpPr>
        <p:spPr>
          <a:xfrm>
            <a:off x="8599505" y="584515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FC580E-66C6-4576-875D-94A515249282}"/>
              </a:ext>
            </a:extLst>
          </p:cNvPr>
          <p:cNvCxnSpPr>
            <a:cxnSpLocks/>
          </p:cNvCxnSpPr>
          <p:nvPr/>
        </p:nvCxnSpPr>
        <p:spPr>
          <a:xfrm flipH="1">
            <a:off x="9020323" y="616375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D70FC34-2EAB-479B-B779-60FA66E855C5}"/>
              </a:ext>
            </a:extLst>
          </p:cNvPr>
          <p:cNvSpPr/>
          <p:nvPr/>
        </p:nvSpPr>
        <p:spPr>
          <a:xfrm>
            <a:off x="8915399" y="6477000"/>
            <a:ext cx="220683" cy="211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4845772-418A-43E9-ACAB-0758062C12F6}"/>
              </a:ext>
            </a:extLst>
          </p:cNvPr>
          <p:cNvSpPr txBox="1"/>
          <p:nvPr/>
        </p:nvSpPr>
        <p:spPr>
          <a:xfrm>
            <a:off x="7025012" y="6276970"/>
            <a:ext cx="8235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addNotes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C6F1DBB-D799-4534-A6D1-16A4CA96EB9D}"/>
              </a:ext>
            </a:extLst>
          </p:cNvPr>
          <p:cNvCxnSpPr>
            <a:cxnSpLocks/>
          </p:cNvCxnSpPr>
          <p:nvPr/>
        </p:nvCxnSpPr>
        <p:spPr>
          <a:xfrm flipV="1">
            <a:off x="6100844" y="6676279"/>
            <a:ext cx="2814554" cy="208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BABDF8-A952-44DA-BD46-6BB77742139F}"/>
              </a:ext>
            </a:extLst>
          </p:cNvPr>
          <p:cNvSpPr/>
          <p:nvPr/>
        </p:nvSpPr>
        <p:spPr>
          <a:xfrm>
            <a:off x="7469595" y="742464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8C9EA88-5199-4ED5-9A91-06CAAFDF68CA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6178972" y="7700270"/>
            <a:ext cx="1366823" cy="38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18BA09E-A311-4E83-B630-837A54F83609}"/>
              </a:ext>
            </a:extLst>
          </p:cNvPr>
          <p:cNvSpPr txBox="1"/>
          <p:nvPr/>
        </p:nvSpPr>
        <p:spPr>
          <a:xfrm>
            <a:off x="3426114" y="74061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60A5AE-04E2-492F-823F-5F08DC67811A}"/>
              </a:ext>
            </a:extLst>
          </p:cNvPr>
          <p:cNvSpPr txBox="1"/>
          <p:nvPr/>
        </p:nvSpPr>
        <p:spPr>
          <a:xfrm>
            <a:off x="3669490" y="6207003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237943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09344" y="478584"/>
            <a:ext cx="7654356" cy="965600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309214" y="5333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055168" y="496957"/>
            <a:ext cx="0" cy="95424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65019" y="1247693"/>
            <a:ext cx="180298" cy="84297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39615" y="412404"/>
            <a:ext cx="209918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DownloadSelectNotesParser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476656" y="8969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404649" y="13551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09415" y="1603015"/>
            <a:ext cx="78180" cy="83345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951951" y="160301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45169" y="12513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41557" y="1310976"/>
            <a:ext cx="234805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</a:t>
            </a:r>
            <a:r>
              <a:rPr lang="en-US" sz="1100" dirty="0" err="1">
                <a:solidFill>
                  <a:srgbClr val="0070C0"/>
                </a:solidFill>
              </a:rPr>
              <a:t>downloadSelectNotes</a:t>
            </a:r>
            <a:endParaRPr lang="en-US" sz="1100" dirty="0">
              <a:solidFill>
                <a:srgbClr val="0070C0"/>
              </a:solidFill>
            </a:endParaRPr>
          </a:p>
          <a:p>
            <a:pPr algn="r"/>
            <a:r>
              <a:rPr lang="en-US" sz="1100" dirty="0">
                <a:solidFill>
                  <a:srgbClr val="0070C0"/>
                </a:solidFill>
              </a:rPr>
              <a:t>User/a pass/b mod/c files/”)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562041" y="150172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69490" y="247345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35177" y="186761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117420" y="212298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0977" y="96774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52555" y="2720694"/>
            <a:ext cx="226417" cy="66503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325869" y="969321"/>
            <a:ext cx="293279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</a:t>
            </a:r>
            <a:r>
              <a:rPr lang="en-US" sz="1100" dirty="0" err="1"/>
              <a:t>downloadSelectNotes</a:t>
            </a:r>
            <a:endParaRPr lang="en-US" sz="1100" dirty="0"/>
          </a:p>
          <a:p>
            <a:r>
              <a:rPr lang="en-US" sz="1100" dirty="0"/>
              <a:t>User/a pass/b mod/c files/”)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38806" y="937253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50861" y="1895175"/>
            <a:ext cx="3887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DSN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462045" y="943398"/>
            <a:ext cx="1536639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DSN: </a:t>
            </a:r>
            <a:r>
              <a:rPr lang="en-US" sz="1600" dirty="0" err="1">
                <a:solidFill>
                  <a:schemeClr val="bg1"/>
                </a:solidFill>
              </a:rPr>
              <a:t>DownloadSelect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NotesCommand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117420" y="272069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134314" y="135330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126507" y="937107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406387C-6621-4F52-90CC-642E0C985412}"/>
              </a:ext>
            </a:extLst>
          </p:cNvPr>
          <p:cNvGrpSpPr/>
          <p:nvPr/>
        </p:nvGrpSpPr>
        <p:grpSpPr>
          <a:xfrm>
            <a:off x="4659362" y="2726835"/>
            <a:ext cx="2932799" cy="587440"/>
            <a:chOff x="4659362" y="2726835"/>
            <a:chExt cx="2932799" cy="587440"/>
          </a:xfrm>
        </p:grpSpPr>
        <p:cxnSp>
          <p:nvCxnSpPr>
            <p:cNvPr id="85" name="Connector: Curved 84">
              <a:extLst>
                <a:ext uri="{FF2B5EF4-FFF2-40B4-BE49-F238E27FC236}">
                  <a16:creationId xmlns:a16="http://schemas.microsoft.com/office/drawing/2014/main" id="{13C1DA6A-988D-40D1-9F6C-E5FDA775F7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BE466D-9076-44FE-8ED9-97FF6BEFB8D5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7D5DEE4C-503A-4D6A-B3CB-B7D7D82861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7E9DF71-B6D1-4969-84A9-BAE0D4DA1CC5}"/>
                </a:ext>
              </a:extLst>
            </p:cNvPr>
            <p:cNvSpPr txBox="1"/>
            <p:nvPr/>
          </p:nvSpPr>
          <p:spPr>
            <a:xfrm>
              <a:off x="4659362" y="2792483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extractFilesFromJar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61ACBCC-F565-4DD2-BDA8-FA6017599260}"/>
              </a:ext>
            </a:extLst>
          </p:cNvPr>
          <p:cNvGrpSpPr/>
          <p:nvPr/>
        </p:nvGrpSpPr>
        <p:grpSpPr>
          <a:xfrm>
            <a:off x="5150315" y="3436730"/>
            <a:ext cx="2932799" cy="587440"/>
            <a:chOff x="5142534" y="2726835"/>
            <a:chExt cx="2932799" cy="587440"/>
          </a:xfrm>
        </p:grpSpPr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71A23F0C-7933-4BC3-9BA5-B48F53DECF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9FA8AC-076C-4E87-BF3A-C05848D0D93D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65A6158D-8CB4-4708-BF46-0E453AB497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32E2EC-C389-44C6-8420-088ECD8B07B7}"/>
                </a:ext>
              </a:extLst>
            </p:cNvPr>
            <p:cNvSpPr txBox="1"/>
            <p:nvPr/>
          </p:nvSpPr>
          <p:spPr>
            <a:xfrm>
              <a:off x="5142534" y="2819543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InitializeChromeDriverPaths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6F48F1D-5DAC-4C43-922A-7AA391425B53}"/>
              </a:ext>
            </a:extLst>
          </p:cNvPr>
          <p:cNvGrpSpPr/>
          <p:nvPr/>
        </p:nvGrpSpPr>
        <p:grpSpPr>
          <a:xfrm>
            <a:off x="4680658" y="4166115"/>
            <a:ext cx="2932799" cy="587440"/>
            <a:chOff x="4659362" y="2726835"/>
            <a:chExt cx="2932799" cy="587440"/>
          </a:xfrm>
        </p:grpSpPr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D92E73CF-097D-4FC5-A95D-9D0DD28682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ADE5EF-D6E3-466C-BD9C-92A685309A76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C4EBFE99-E11D-424D-AE2A-96CED6CFD9E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44C71B0-058A-46E2-BEB6-EB2530A9E53C}"/>
                </a:ext>
              </a:extLst>
            </p:cNvPr>
            <p:cNvSpPr txBox="1"/>
            <p:nvPr/>
          </p:nvSpPr>
          <p:spPr>
            <a:xfrm>
              <a:off x="4659362" y="2792483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InitializeWebDriver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1AA33F-B509-4A44-8FFB-1B879BA9D41C}"/>
              </a:ext>
            </a:extLst>
          </p:cNvPr>
          <p:cNvGrpSpPr/>
          <p:nvPr/>
        </p:nvGrpSpPr>
        <p:grpSpPr>
          <a:xfrm>
            <a:off x="5009118" y="4975663"/>
            <a:ext cx="2932799" cy="587440"/>
            <a:chOff x="5002117" y="2726835"/>
            <a:chExt cx="2932799" cy="587440"/>
          </a:xfrm>
        </p:grpSpPr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FC7B01EE-7FAF-4249-B582-792FC4AF47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6815479-5DA9-4E4F-9D37-0B6338CA7B64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47B464CE-813E-41B6-8B6F-032CEE0D05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F4059DC-9E58-4A62-B68E-35ADBFE5D7BB}"/>
                </a:ext>
              </a:extLst>
            </p:cNvPr>
            <p:cNvSpPr txBox="1"/>
            <p:nvPr/>
          </p:nvSpPr>
          <p:spPr>
            <a:xfrm>
              <a:off x="5002117" y="2802989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InitializeDownloadFolder</a:t>
              </a:r>
              <a:r>
                <a:rPr lang="en-US" sz="1100" dirty="0"/>
                <a:t>()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5651478E-8858-4EFC-8A8C-29EF172FC36A}"/>
              </a:ext>
            </a:extLst>
          </p:cNvPr>
          <p:cNvSpPr txBox="1"/>
          <p:nvPr/>
        </p:nvSpPr>
        <p:spPr>
          <a:xfrm>
            <a:off x="3683915" y="3157202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7ECBDE-47AF-4A1C-BB5E-3A963E5EA5E3}"/>
              </a:ext>
            </a:extLst>
          </p:cNvPr>
          <p:cNvSpPr txBox="1"/>
          <p:nvPr/>
        </p:nvSpPr>
        <p:spPr>
          <a:xfrm>
            <a:off x="3690547" y="3887143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39990A-3007-45B1-93E8-5812A52B3AC4}"/>
              </a:ext>
            </a:extLst>
          </p:cNvPr>
          <p:cNvSpPr txBox="1"/>
          <p:nvPr/>
        </p:nvSpPr>
        <p:spPr>
          <a:xfrm>
            <a:off x="3690547" y="4614663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DF4995-77D3-45FD-953A-4F2ABC2FFFBA}"/>
              </a:ext>
            </a:extLst>
          </p:cNvPr>
          <p:cNvSpPr txBox="1"/>
          <p:nvPr/>
        </p:nvSpPr>
        <p:spPr>
          <a:xfrm>
            <a:off x="3669490" y="5441192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18BA09E-A311-4E83-B630-837A54F83609}"/>
              </a:ext>
            </a:extLst>
          </p:cNvPr>
          <p:cNvSpPr txBox="1"/>
          <p:nvPr/>
        </p:nvSpPr>
        <p:spPr>
          <a:xfrm>
            <a:off x="3428445" y="721097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C5A692E-5655-4C55-808C-364F2C394F53}"/>
              </a:ext>
            </a:extLst>
          </p:cNvPr>
          <p:cNvGrpSpPr/>
          <p:nvPr/>
        </p:nvGrpSpPr>
        <p:grpSpPr>
          <a:xfrm>
            <a:off x="4983940" y="7607683"/>
            <a:ext cx="2932799" cy="587440"/>
            <a:chOff x="4988868" y="2726835"/>
            <a:chExt cx="2932799" cy="587440"/>
          </a:xfrm>
        </p:grpSpPr>
        <p:cxnSp>
          <p:nvCxnSpPr>
            <p:cNvPr id="143" name="Connector: Curved 142">
              <a:extLst>
                <a:ext uri="{FF2B5EF4-FFF2-40B4-BE49-F238E27FC236}">
                  <a16:creationId xmlns:a16="http://schemas.microsoft.com/office/drawing/2014/main" id="{C96D8EF4-326C-44F4-98F4-5DBB3411D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1959766-FEEC-4C45-B580-51724DC97203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45" name="Connector: Curved 144">
              <a:extLst>
                <a:ext uri="{FF2B5EF4-FFF2-40B4-BE49-F238E27FC236}">
                  <a16:creationId xmlns:a16="http://schemas.microsoft.com/office/drawing/2014/main" id="{427E7DD5-7FEB-4573-B2CA-77878408D7A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EAF68BA-BAC9-4963-A01F-55718A1140DE}"/>
                </a:ext>
              </a:extLst>
            </p:cNvPr>
            <p:cNvSpPr txBox="1"/>
            <p:nvPr/>
          </p:nvSpPr>
          <p:spPr>
            <a:xfrm>
              <a:off x="4988868" y="2760653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downloadFiles</a:t>
              </a:r>
              <a:r>
                <a:rPr lang="en-US" sz="1100" dirty="0"/>
                <a:t>(WebDriver)</a:t>
              </a:r>
            </a:p>
          </p:txBody>
        </p:sp>
      </p:grpSp>
      <p:sp>
        <p:nvSpPr>
          <p:cNvPr id="148" name="Rectangle 62">
            <a:extLst>
              <a:ext uri="{FF2B5EF4-FFF2-40B4-BE49-F238E27FC236}">
                <a16:creationId xmlns:a16="http://schemas.microsoft.com/office/drawing/2014/main" id="{116B16A5-D260-428C-93E5-97F8974916E4}"/>
              </a:ext>
            </a:extLst>
          </p:cNvPr>
          <p:cNvSpPr/>
          <p:nvPr/>
        </p:nvSpPr>
        <p:spPr>
          <a:xfrm>
            <a:off x="6842889" y="5292340"/>
            <a:ext cx="1639010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</a:t>
            </a: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BDFC3EE-F9E5-4001-BE79-C26BEEBFBC13}"/>
              </a:ext>
            </a:extLst>
          </p:cNvPr>
          <p:cNvCxnSpPr>
            <a:cxnSpLocks/>
          </p:cNvCxnSpPr>
          <p:nvPr/>
        </p:nvCxnSpPr>
        <p:spPr>
          <a:xfrm>
            <a:off x="5958024" y="8744271"/>
            <a:ext cx="1536948" cy="8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55620B7-7432-4046-BD82-3E947D11D940}"/>
              </a:ext>
            </a:extLst>
          </p:cNvPr>
          <p:cNvCxnSpPr>
            <a:cxnSpLocks/>
          </p:cNvCxnSpPr>
          <p:nvPr/>
        </p:nvCxnSpPr>
        <p:spPr>
          <a:xfrm>
            <a:off x="6139277" y="8313812"/>
            <a:ext cx="277612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FC580E-66C6-4576-875D-94A515249282}"/>
              </a:ext>
            </a:extLst>
          </p:cNvPr>
          <p:cNvCxnSpPr>
            <a:cxnSpLocks/>
          </p:cNvCxnSpPr>
          <p:nvPr/>
        </p:nvCxnSpPr>
        <p:spPr>
          <a:xfrm flipH="1">
            <a:off x="8996973" y="7144740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D70FC34-2EAB-479B-B779-60FA66E855C5}"/>
              </a:ext>
            </a:extLst>
          </p:cNvPr>
          <p:cNvSpPr/>
          <p:nvPr/>
        </p:nvSpPr>
        <p:spPr>
          <a:xfrm>
            <a:off x="8881890" y="8313812"/>
            <a:ext cx="220683" cy="211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4845772-418A-43E9-ACAB-0758062C12F6}"/>
              </a:ext>
            </a:extLst>
          </p:cNvPr>
          <p:cNvSpPr txBox="1"/>
          <p:nvPr/>
        </p:nvSpPr>
        <p:spPr>
          <a:xfrm>
            <a:off x="8002288" y="8075851"/>
            <a:ext cx="8235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addNotes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C6F1DBB-D799-4534-A6D1-16A4CA96EB9D}"/>
              </a:ext>
            </a:extLst>
          </p:cNvPr>
          <p:cNvCxnSpPr>
            <a:cxnSpLocks/>
          </p:cNvCxnSpPr>
          <p:nvPr/>
        </p:nvCxnSpPr>
        <p:spPr>
          <a:xfrm flipV="1">
            <a:off x="6148301" y="8514725"/>
            <a:ext cx="2734276" cy="1705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BABDF8-A952-44DA-BD46-6BB77742139F}"/>
              </a:ext>
            </a:extLst>
          </p:cNvPr>
          <p:cNvSpPr/>
          <p:nvPr/>
        </p:nvSpPr>
        <p:spPr>
          <a:xfrm>
            <a:off x="7467445" y="871518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8C9EA88-5199-4ED5-9A91-06CAAFDF68CA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6176822" y="8990801"/>
            <a:ext cx="1366823" cy="38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9461DE8-8D55-442E-9312-7368183E32C1}"/>
              </a:ext>
            </a:extLst>
          </p:cNvPr>
          <p:cNvSpPr txBox="1"/>
          <p:nvPr/>
        </p:nvSpPr>
        <p:spPr>
          <a:xfrm>
            <a:off x="3709896" y="8035710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void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DC55ACC-DACC-4084-B3FE-7F54A45CEAA7}"/>
              </a:ext>
            </a:extLst>
          </p:cNvPr>
          <p:cNvCxnSpPr>
            <a:cxnSpLocks/>
          </p:cNvCxnSpPr>
          <p:nvPr/>
        </p:nvCxnSpPr>
        <p:spPr>
          <a:xfrm>
            <a:off x="7530941" y="6044085"/>
            <a:ext cx="1039" cy="35072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8537F91-EB2A-4B3F-8C1B-067DCA637002}"/>
              </a:ext>
            </a:extLst>
          </p:cNvPr>
          <p:cNvCxnSpPr/>
          <p:nvPr/>
        </p:nvCxnSpPr>
        <p:spPr>
          <a:xfrm>
            <a:off x="4525299" y="7539873"/>
            <a:ext cx="5263405" cy="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62">
            <a:extLst>
              <a:ext uri="{FF2B5EF4-FFF2-40B4-BE49-F238E27FC236}">
                <a16:creationId xmlns:a16="http://schemas.microsoft.com/office/drawing/2014/main" id="{F2B5A770-A4E3-48D1-97BF-1C3D6F0BF8C2}"/>
              </a:ext>
            </a:extLst>
          </p:cNvPr>
          <p:cNvSpPr/>
          <p:nvPr/>
        </p:nvSpPr>
        <p:spPr>
          <a:xfrm>
            <a:off x="8560247" y="685363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B12AAD2-E717-431C-8D23-79ADB2E91D74}"/>
              </a:ext>
            </a:extLst>
          </p:cNvPr>
          <p:cNvGrpSpPr/>
          <p:nvPr/>
        </p:nvGrpSpPr>
        <p:grpSpPr>
          <a:xfrm>
            <a:off x="1968113" y="6173013"/>
            <a:ext cx="7763084" cy="3557248"/>
            <a:chOff x="1968113" y="6173013"/>
            <a:chExt cx="7763084" cy="3557248"/>
          </a:xfrm>
        </p:grpSpPr>
        <p:sp>
          <p:nvSpPr>
            <p:cNvPr id="268" name="Rectangle 62">
              <a:extLst>
                <a:ext uri="{FF2B5EF4-FFF2-40B4-BE49-F238E27FC236}">
                  <a16:creationId xmlns:a16="http://schemas.microsoft.com/office/drawing/2014/main" id="{FB6E2D2A-F100-4B42-B76C-392E265B0CAC}"/>
                </a:ext>
              </a:extLst>
            </p:cNvPr>
            <p:cNvSpPr/>
            <p:nvPr/>
          </p:nvSpPr>
          <p:spPr>
            <a:xfrm>
              <a:off x="4497408" y="6173013"/>
              <a:ext cx="5233789" cy="355724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0343F75-43E6-4B5D-BC6A-840F4731AD1E}"/>
                </a:ext>
              </a:extLst>
            </p:cNvPr>
            <p:cNvCxnSpPr/>
            <p:nvPr/>
          </p:nvCxnSpPr>
          <p:spPr>
            <a:xfrm>
              <a:off x="4497408" y="6553200"/>
              <a:ext cx="51171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C4558F-3E5C-405B-9771-163D284D5F79}"/>
                </a:ext>
              </a:extLst>
            </p:cNvPr>
            <p:cNvCxnSpPr/>
            <p:nvPr/>
          </p:nvCxnSpPr>
          <p:spPr>
            <a:xfrm flipV="1">
              <a:off x="4993904" y="6445596"/>
              <a:ext cx="104504" cy="1076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C7B0988-6946-4F2E-8398-B22D11CF787B}"/>
                </a:ext>
              </a:extLst>
            </p:cNvPr>
            <p:cNvCxnSpPr/>
            <p:nvPr/>
          </p:nvCxnSpPr>
          <p:spPr>
            <a:xfrm flipV="1">
              <a:off x="5098408" y="6173013"/>
              <a:ext cx="0" cy="27258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9A88B7B-CE24-4867-B542-37D868599C95}"/>
                </a:ext>
              </a:extLst>
            </p:cNvPr>
            <p:cNvSpPr txBox="1"/>
            <p:nvPr/>
          </p:nvSpPr>
          <p:spPr>
            <a:xfrm>
              <a:off x="1968113" y="6293427"/>
              <a:ext cx="2932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alt</a:t>
              </a:r>
            </a:p>
          </p:txBody>
        </p:sp>
      </p:grp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13A7D27-220B-4FCC-8F41-BFDF575EC0D0}"/>
              </a:ext>
            </a:extLst>
          </p:cNvPr>
          <p:cNvSpPr/>
          <p:nvPr/>
        </p:nvSpPr>
        <p:spPr>
          <a:xfrm>
            <a:off x="7413375" y="7030481"/>
            <a:ext cx="178786" cy="2626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33599CED-03C5-4EC9-AAAC-F0EA8BD04FB9}"/>
              </a:ext>
            </a:extLst>
          </p:cNvPr>
          <p:cNvCxnSpPr>
            <a:cxnSpLocks/>
          </p:cNvCxnSpPr>
          <p:nvPr/>
        </p:nvCxnSpPr>
        <p:spPr>
          <a:xfrm flipV="1">
            <a:off x="6003860" y="7051606"/>
            <a:ext cx="1434280" cy="146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3ABAC28-B25D-4D6E-9966-22BBB16C7732}"/>
              </a:ext>
            </a:extLst>
          </p:cNvPr>
          <p:cNvCxnSpPr>
            <a:cxnSpLocks/>
          </p:cNvCxnSpPr>
          <p:nvPr/>
        </p:nvCxnSpPr>
        <p:spPr>
          <a:xfrm>
            <a:off x="6146133" y="7278352"/>
            <a:ext cx="1366823" cy="38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BC255A50-CC01-4952-A854-9BA6AA7F5DD5}"/>
              </a:ext>
            </a:extLst>
          </p:cNvPr>
          <p:cNvGrpSpPr/>
          <p:nvPr/>
        </p:nvGrpSpPr>
        <p:grpSpPr>
          <a:xfrm>
            <a:off x="4404649" y="6157947"/>
            <a:ext cx="3537265" cy="587440"/>
            <a:chOff x="4365727" y="2726835"/>
            <a:chExt cx="3537265" cy="587440"/>
          </a:xfrm>
        </p:grpSpPr>
        <p:cxnSp>
          <p:nvCxnSpPr>
            <p:cNvPr id="359" name="Connector: Curved 358">
              <a:extLst>
                <a:ext uri="{FF2B5EF4-FFF2-40B4-BE49-F238E27FC236}">
                  <a16:creationId xmlns:a16="http://schemas.microsoft.com/office/drawing/2014/main" id="{A8021BA1-9ED9-47A6-A0BB-FA171871185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01247" y="3176245"/>
              <a:ext cx="199195" cy="76865"/>
            </a:xfrm>
            <a:prstGeom prst="curvedConnector4">
              <a:avLst>
                <a:gd name="adj1" fmla="val 17166"/>
                <a:gd name="adj2" fmla="val 32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E34B4364-8C4A-4F7B-9354-A53F06E88BA8}"/>
                </a:ext>
              </a:extLst>
            </p:cNvPr>
            <p:cNvSpPr/>
            <p:nvPr/>
          </p:nvSpPr>
          <p:spPr>
            <a:xfrm>
              <a:off x="6008788" y="2888525"/>
              <a:ext cx="193059" cy="261611"/>
            </a:xfrm>
            <a:prstGeom prst="rect">
              <a:avLst/>
            </a:prstGeom>
            <a:solidFill>
              <a:schemeClr val="tx2"/>
            </a:solidFill>
            <a:ln w="22225">
              <a:solidFill>
                <a:schemeClr val="tx1">
                  <a:alpha val="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361" name="Connector: Curved 360">
              <a:extLst>
                <a:ext uri="{FF2B5EF4-FFF2-40B4-BE49-F238E27FC236}">
                  <a16:creationId xmlns:a16="http://schemas.microsoft.com/office/drawing/2014/main" id="{D98DCF7F-CC6B-4149-B491-C5297F49366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4597" y="2788000"/>
              <a:ext cx="199195" cy="76865"/>
            </a:xfrm>
            <a:prstGeom prst="curvedConnector4">
              <a:avLst>
                <a:gd name="adj1" fmla="val 17166"/>
                <a:gd name="adj2" fmla="val 316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1F87BCF-031B-4768-9E34-D524258B3970}"/>
                </a:ext>
              </a:extLst>
            </p:cNvPr>
            <p:cNvSpPr txBox="1"/>
            <p:nvPr/>
          </p:nvSpPr>
          <p:spPr>
            <a:xfrm>
              <a:off x="4365727" y="2803047"/>
              <a:ext cx="353726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getFileNames</a:t>
              </a:r>
              <a:r>
                <a:rPr lang="en-US" sz="1100" dirty="0"/>
                <a:t>(WebDriver)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21148AEC-39F1-48B5-9E5E-84A4A0CCA054}"/>
              </a:ext>
            </a:extLst>
          </p:cNvPr>
          <p:cNvSpPr txBox="1"/>
          <p:nvPr/>
        </p:nvSpPr>
        <p:spPr>
          <a:xfrm>
            <a:off x="4423129" y="6579840"/>
            <a:ext cx="2932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String: </a:t>
            </a:r>
            <a:r>
              <a:rPr lang="en-US" sz="1100" dirty="0" err="1"/>
              <a:t>fileNames</a:t>
            </a:r>
            <a:endParaRPr lang="en-US" sz="1100" dirty="0"/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45E264A2-B76F-41EB-96B0-9CE2A5639162}"/>
              </a:ext>
            </a:extLst>
          </p:cNvPr>
          <p:cNvCxnSpPr>
            <a:cxnSpLocks/>
          </p:cNvCxnSpPr>
          <p:nvPr/>
        </p:nvCxnSpPr>
        <p:spPr>
          <a:xfrm>
            <a:off x="2118067" y="744941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253E2F7A-FA0F-488F-87BD-32F87156B129}"/>
              </a:ext>
            </a:extLst>
          </p:cNvPr>
          <p:cNvSpPr txBox="1"/>
          <p:nvPr/>
        </p:nvSpPr>
        <p:spPr>
          <a:xfrm>
            <a:off x="3505590" y="90987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4833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177</Words>
  <Application>Microsoft Office PowerPoint</Application>
  <PresentationFormat>On-screen Show (4:3)</PresentationFormat>
  <Paragraphs>76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Michael</cp:lastModifiedBy>
  <cp:revision>114</cp:revision>
  <dcterms:created xsi:type="dcterms:W3CDTF">2016-07-22T14:33:02Z</dcterms:created>
  <dcterms:modified xsi:type="dcterms:W3CDTF">2018-11-10T08:40:56Z</dcterms:modified>
</cp:coreProperties>
</file>