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06" autoAdjust="0"/>
  </p:normalViewPr>
  <p:slideViewPr>
    <p:cSldViewPr>
      <p:cViewPr varScale="1">
        <p:scale>
          <a:sx n="74" d="100"/>
          <a:sy n="74" d="100"/>
        </p:scale>
        <p:origin x="14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52C57-6FCB-4EE8-93AE-2DF1CDD569E7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3E5F9-A296-4140-872E-B4740D6B50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26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3E5F9-A296-4140-872E-B4740D6B505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636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37F9-47AA-415A-B05C-EA430A8D8310}" type="datetimeFigureOut">
              <a:rPr lang="ru-RU" smtClean="0"/>
              <a:pPr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089A-4EA6-4B50-8A6F-3D0E87C91B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37F9-47AA-415A-B05C-EA430A8D8310}" type="datetimeFigureOut">
              <a:rPr lang="ru-RU" smtClean="0"/>
              <a:pPr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089A-4EA6-4B50-8A6F-3D0E87C91B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37F9-47AA-415A-B05C-EA430A8D8310}" type="datetimeFigureOut">
              <a:rPr lang="ru-RU" smtClean="0"/>
              <a:pPr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089A-4EA6-4B50-8A6F-3D0E87C91B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37F9-47AA-415A-B05C-EA430A8D8310}" type="datetimeFigureOut">
              <a:rPr lang="ru-RU" smtClean="0"/>
              <a:pPr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089A-4EA6-4B50-8A6F-3D0E87C91B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37F9-47AA-415A-B05C-EA430A8D8310}" type="datetimeFigureOut">
              <a:rPr lang="ru-RU" smtClean="0"/>
              <a:pPr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089A-4EA6-4B50-8A6F-3D0E87C91B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37F9-47AA-415A-B05C-EA430A8D8310}" type="datetimeFigureOut">
              <a:rPr lang="ru-RU" smtClean="0"/>
              <a:pPr/>
              <a:t>25.01.2021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089A-4EA6-4B50-8A6F-3D0E87C91B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37F9-47AA-415A-B05C-EA430A8D8310}" type="datetimeFigureOut">
              <a:rPr lang="ru-RU" smtClean="0"/>
              <a:pPr/>
              <a:t>25.01.2021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089A-4EA6-4B50-8A6F-3D0E87C91B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37F9-47AA-415A-B05C-EA430A8D8310}" type="datetimeFigureOut">
              <a:rPr lang="ru-RU" smtClean="0"/>
              <a:pPr/>
              <a:t>25.01.2021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089A-4EA6-4B50-8A6F-3D0E87C91B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37F9-47AA-415A-B05C-EA430A8D8310}" type="datetimeFigureOut">
              <a:rPr lang="ru-RU" smtClean="0"/>
              <a:pPr/>
              <a:t>25.01.2021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089A-4EA6-4B50-8A6F-3D0E87C91B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37F9-47AA-415A-B05C-EA430A8D8310}" type="datetimeFigureOut">
              <a:rPr lang="ru-RU" smtClean="0"/>
              <a:pPr/>
              <a:t>25.01.2021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089A-4EA6-4B50-8A6F-3D0E87C91B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37F9-47AA-415A-B05C-EA430A8D8310}" type="datetimeFigureOut">
              <a:rPr lang="ru-RU" smtClean="0"/>
              <a:pPr/>
              <a:t>25.01.2021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089A-4EA6-4B50-8A6F-3D0E87C91B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237F9-47AA-415A-B05C-EA430A8D8310}" type="datetimeFigureOut">
              <a:rPr lang="ru-RU" smtClean="0"/>
              <a:pPr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8089A-4EA6-4B50-8A6F-3D0E87C91B2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188640"/>
            <a:ext cx="1877194" cy="18771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6263680" y="4826675"/>
            <a:ext cx="28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Презентацию подготовили: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Шипицын</a:t>
            </a:r>
            <a:r>
              <a:rPr lang="ru-RU" dirty="0" smtClean="0">
                <a:solidFill>
                  <a:schemeClr val="bg1"/>
                </a:solidFill>
              </a:rPr>
              <a:t> Денис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Малафеев Алексей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Левый Чел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Главный менеджер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692696"/>
            <a:ext cx="5382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chemeClr val="bg2"/>
                </a:solidFill>
              </a:rPr>
              <a:t>Лучшая игра за последнюю тысячу лет</a:t>
            </a:r>
            <a:endParaRPr lang="ru-RU" sz="2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71800" y="1700808"/>
            <a:ext cx="25314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err="1" smtClean="0">
                <a:solidFill>
                  <a:schemeClr val="bg2"/>
                </a:solidFill>
              </a:rPr>
              <a:t>bomberman</a:t>
            </a:r>
            <a:endParaRPr lang="ru-RU" sz="3600" b="1" i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188640"/>
            <a:ext cx="1877194" cy="18771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28950" t="6257" r="29270" b="7709"/>
          <a:stretch/>
        </p:blipFill>
        <p:spPr>
          <a:xfrm>
            <a:off x="251520" y="1994618"/>
            <a:ext cx="4012722" cy="47595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9512" y="188640"/>
            <a:ext cx="1656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Идея</a:t>
            </a:r>
            <a:r>
              <a:rPr lang="en-US" sz="4400" dirty="0" smtClean="0">
                <a:solidFill>
                  <a:schemeClr val="bg1"/>
                </a:solidFill>
              </a:rPr>
              <a:t>: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1994618"/>
            <a:ext cx="36971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50"/>
                </a:solidFill>
              </a:rPr>
              <a:t>Мы хотели сделать игру </a:t>
            </a:r>
            <a:r>
              <a:rPr lang="en-US" dirty="0" err="1" smtClean="0">
                <a:solidFill>
                  <a:srgbClr val="00B050"/>
                </a:solidFill>
              </a:rPr>
              <a:t>BomberMan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с </a:t>
            </a:r>
            <a:r>
              <a:rPr lang="en-US" dirty="0" smtClean="0">
                <a:solidFill>
                  <a:srgbClr val="00B050"/>
                </a:solidFill>
              </a:rPr>
              <a:t>NES</a:t>
            </a:r>
            <a:r>
              <a:rPr lang="ru-RU" dirty="0" smtClean="0">
                <a:solidFill>
                  <a:srgbClr val="00B050"/>
                </a:solidFill>
              </a:rPr>
              <a:t>. В итоге нам получилось</a:t>
            </a:r>
          </a:p>
          <a:p>
            <a:r>
              <a:rPr lang="ru-RU" dirty="0">
                <a:solidFill>
                  <a:srgbClr val="00B050"/>
                </a:solidFill>
              </a:rPr>
              <a:t>с</a:t>
            </a:r>
            <a:r>
              <a:rPr lang="ru-RU" dirty="0" smtClean="0">
                <a:solidFill>
                  <a:srgbClr val="00B050"/>
                </a:solidFill>
              </a:rPr>
              <a:t>оздать приближённую игру к ней. В ней также отсутствуют сохранения. Умер начинай заново, игра никого не щадит с каждым уровнем противники ускоряются на 0.5. Есть два типа противников. 1 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тип</a:t>
            </a:r>
            <a:r>
              <a:rPr lang="en-US" dirty="0" smtClean="0">
                <a:solidFill>
                  <a:srgbClr val="00B050"/>
                </a:solidFill>
              </a:rPr>
              <a:t>: </a:t>
            </a:r>
            <a:r>
              <a:rPr lang="ru-RU" dirty="0" smtClean="0">
                <a:solidFill>
                  <a:srgbClr val="00B050"/>
                </a:solidFill>
              </a:rPr>
              <a:t>обычные воздушные шарики делают ровным счётом ничего. 2 тип</a:t>
            </a:r>
            <a:r>
              <a:rPr lang="en-US" dirty="0" smtClean="0">
                <a:solidFill>
                  <a:srgbClr val="00B050"/>
                </a:solidFill>
              </a:rPr>
              <a:t>: </a:t>
            </a:r>
            <a:r>
              <a:rPr lang="ru-RU" dirty="0" smtClean="0">
                <a:solidFill>
                  <a:srgbClr val="00B050"/>
                </a:solidFill>
              </a:rPr>
              <a:t>ходят через разрушаемые блоки и преследуют игрока, если он есть в радиусе 5 клеток.</a:t>
            </a:r>
            <a:endParaRPr lang="ru-RU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188640"/>
            <a:ext cx="1877194" cy="18771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251520" y="188640"/>
            <a:ext cx="3063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rgbClr val="00B050"/>
                </a:solidFill>
              </a:rPr>
              <a:t>Реализация</a:t>
            </a:r>
            <a:r>
              <a:rPr lang="en-US" sz="4000" dirty="0" smtClean="0">
                <a:solidFill>
                  <a:srgbClr val="00B050"/>
                </a:solidFill>
              </a:rPr>
              <a:t>:</a:t>
            </a:r>
            <a:endParaRPr lang="ru-RU" sz="4000" dirty="0">
              <a:solidFill>
                <a:srgbClr val="00B05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17718" t="27860" r="62988" b="23701"/>
          <a:stretch/>
        </p:blipFill>
        <p:spPr>
          <a:xfrm>
            <a:off x="8676" y="1196752"/>
            <a:ext cx="3783330" cy="534306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l="17789" t="9099" r="63633" b="29301"/>
          <a:stretch/>
        </p:blipFill>
        <p:spPr>
          <a:xfrm>
            <a:off x="3581852" y="686307"/>
            <a:ext cx="3126306" cy="58535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188640"/>
            <a:ext cx="1877194" cy="18771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6" name="Picture 2" descr="https://sun9-75.userapi.com/impg/XEmmfiZX2izsBjQwcWepVS2rlIdigY9rJovlIg/6rff8qIjO7M.jpg?size=300x200&amp;quality=96&amp;proxy=1&amp;sign=b37267445c5d971f1110255105455301&amp;type=albu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700808"/>
            <a:ext cx="5773824" cy="3849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https://sun9-48.userapi.com/impg/QXhKpSNO0QosN7fwvIX3ULGWbBfGYRfW-aup7Q/YNbuwYhXTko.jpg?size=311x396&amp;quality=96&amp;proxy=1&amp;sign=9c6e77ff0e7ba8ccfc49ef9ba6e06eb2&amp;type=alb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2204864"/>
            <a:ext cx="2962275" cy="3771901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51920" y="980728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B050"/>
                </a:solidFill>
              </a:rPr>
              <a:t>Спасибо за внимание!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01959" y="5976765"/>
            <a:ext cx="499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B050"/>
                </a:solidFill>
              </a:rPr>
              <a:t>Это главный </a:t>
            </a:r>
            <a:r>
              <a:rPr lang="ru-RU" dirty="0" smtClean="0">
                <a:solidFill>
                  <a:srgbClr val="00B050"/>
                </a:solidFill>
              </a:rPr>
              <a:t>менеджер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и создатель презентации</a:t>
            </a:r>
            <a:endParaRPr lang="ru-RU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110</Words>
  <Application>Microsoft Office PowerPoint</Application>
  <PresentationFormat>Экран (4:3)</PresentationFormat>
  <Paragraphs>13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Игорь Игорь</dc:creator>
  <cp:lastModifiedBy>Yandex.Lyceum</cp:lastModifiedBy>
  <cp:revision>18</cp:revision>
  <dcterms:created xsi:type="dcterms:W3CDTF">2020-11-27T16:59:42Z</dcterms:created>
  <dcterms:modified xsi:type="dcterms:W3CDTF">2021-01-25T13:59:03Z</dcterms:modified>
</cp:coreProperties>
</file>