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2C57-6FCB-4EE8-93AE-2DF1CDD569E7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E5F9-A296-4140-872E-B4740D6B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6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E5F9-A296-4140-872E-B4740D6B505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6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37F9-47AA-415A-B05C-EA430A8D8310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089A-4EA6-4B50-8A6F-3D0E87C91B2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63680" y="4826675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Презентацию подготовили: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Шипицын</a:t>
            </a:r>
            <a:r>
              <a:rPr lang="ru-RU" dirty="0" smtClean="0">
                <a:solidFill>
                  <a:schemeClr val="bg1"/>
                </a:solidFill>
              </a:rPr>
              <a:t> Денис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Малафеев Алексей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Левый </a:t>
            </a:r>
            <a:r>
              <a:rPr lang="ru-RU" dirty="0" smtClean="0">
                <a:solidFill>
                  <a:schemeClr val="bg1"/>
                </a:solidFill>
              </a:rPr>
              <a:t>Чел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Главный менеджер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692696"/>
            <a:ext cx="538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2"/>
                </a:solidFill>
              </a:rPr>
              <a:t>Лучшая игра за последнюю тысячу лет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71800" y="1700808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err="1" smtClean="0">
                <a:solidFill>
                  <a:schemeClr val="bg2"/>
                </a:solidFill>
              </a:rPr>
              <a:t>bomberman</a:t>
            </a:r>
            <a:endParaRPr lang="ru-RU" sz="3600" b="1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950" t="6257" r="29270" b="7709"/>
          <a:stretch/>
        </p:blipFill>
        <p:spPr>
          <a:xfrm>
            <a:off x="251520" y="1994618"/>
            <a:ext cx="4012722" cy="4759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Идея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1994618"/>
            <a:ext cx="3697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Мы хотели сделать игру </a:t>
            </a:r>
            <a:r>
              <a:rPr lang="en-US" dirty="0" err="1" smtClean="0">
                <a:solidFill>
                  <a:srgbClr val="00B050"/>
                </a:solidFill>
              </a:rPr>
              <a:t>BomberMan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с </a:t>
            </a:r>
            <a:r>
              <a:rPr lang="en-US" dirty="0" smtClean="0">
                <a:solidFill>
                  <a:srgbClr val="00B050"/>
                </a:solidFill>
              </a:rPr>
              <a:t>NES</a:t>
            </a:r>
            <a:r>
              <a:rPr lang="ru-RU" dirty="0" smtClean="0">
                <a:solidFill>
                  <a:srgbClr val="00B050"/>
                </a:solidFill>
              </a:rPr>
              <a:t>. В итоге нам получилось</a:t>
            </a:r>
          </a:p>
          <a:p>
            <a:r>
              <a:rPr lang="ru-RU" dirty="0">
                <a:solidFill>
                  <a:srgbClr val="00B050"/>
                </a:solidFill>
              </a:rPr>
              <a:t>с</a:t>
            </a:r>
            <a:r>
              <a:rPr lang="ru-RU" dirty="0" smtClean="0">
                <a:solidFill>
                  <a:srgbClr val="00B050"/>
                </a:solidFill>
              </a:rPr>
              <a:t>оздать приближённую игру к ней. В ней также отсутствуют сохранения. Умер начинай заново, игра никого не щадит с каждым уровнем противники ускоряются на 0.5. Есть два типа противников. 1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тип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smtClean="0">
                <a:solidFill>
                  <a:srgbClr val="00B050"/>
                </a:solidFill>
              </a:rPr>
              <a:t>обычные воздушные шарики делают ровным счётом ничего. 2 тип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smtClean="0">
                <a:solidFill>
                  <a:srgbClr val="00B050"/>
                </a:solidFill>
              </a:rPr>
              <a:t>ходят через разрушаемые блоки и преследуют игрока, если он есть в радиусе 5 клеток.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06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00B050"/>
                </a:solidFill>
              </a:rPr>
              <a:t>Реализация</a:t>
            </a:r>
            <a:r>
              <a:rPr lang="en-US" sz="4000" dirty="0" smtClean="0">
                <a:solidFill>
                  <a:srgbClr val="00B050"/>
                </a:solidFill>
              </a:rPr>
              <a:t>:</a:t>
            </a:r>
            <a:endParaRPr lang="ru-RU" sz="40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7718" t="27860" r="62988" b="23701"/>
          <a:stretch/>
        </p:blipFill>
        <p:spPr>
          <a:xfrm>
            <a:off x="8676" y="1196752"/>
            <a:ext cx="3783330" cy="53430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7789" t="9099" r="63633" b="29301"/>
          <a:stretch/>
        </p:blipFill>
        <p:spPr>
          <a:xfrm>
            <a:off x="3581852" y="686307"/>
            <a:ext cx="3126306" cy="5853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88640"/>
            <a:ext cx="1877194" cy="187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sun9-75.userapi.com/impg/XEmmfiZX2izsBjQwcWepVS2rlIdigY9rJovlIg/6rff8qIjO7M.jpg?size=300x200&amp;quality=96&amp;proxy=1&amp;sign=b37267445c5d971f1110255105455301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00808"/>
            <a:ext cx="5773824" cy="3849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sun9-48.userapi.com/impg/QXhKpSNO0QosN7fwvIX3ULGWbBfGYRfW-aup7Q/YNbuwYhXTko.jpg?size=311x396&amp;quality=96&amp;proxy=1&amp;sign=9c6e77ff0e7ba8ccfc49ef9ba6e06eb2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204864"/>
            <a:ext cx="2962275" cy="377190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51920" y="98072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Спасибо за внимание!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8075" y="6008808"/>
            <a:ext cx="24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Это главный менеджер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107</Words>
  <Application>Microsoft Office PowerPoint</Application>
  <PresentationFormat>Экран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Игорь Игорь</dc:creator>
  <cp:lastModifiedBy>Yandex.Lyceum</cp:lastModifiedBy>
  <cp:revision>17</cp:revision>
  <dcterms:created xsi:type="dcterms:W3CDTF">2020-11-27T16:59:42Z</dcterms:created>
  <dcterms:modified xsi:type="dcterms:W3CDTF">2021-01-25T12:58:34Z</dcterms:modified>
</cp:coreProperties>
</file>