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706" autoAdjust="0"/>
  </p:normalViewPr>
  <p:slideViewPr>
    <p:cSldViewPr>
      <p:cViewPr>
        <p:scale>
          <a:sx n="100" d="100"/>
          <a:sy n="100" d="100"/>
        </p:scale>
        <p:origin x="-1860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52C57-6FCB-4EE8-93AE-2DF1CDD569E7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E5F9-A296-4140-872E-B4740D6B505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E5F9-A296-4140-872E-B4740D6B5057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237F9-47AA-415A-B05C-EA430A8D831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188640"/>
            <a:ext cx="1877194" cy="18771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263680" y="4826675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Проект делали: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Шипицын</a:t>
            </a:r>
            <a:r>
              <a:rPr lang="ru-RU" dirty="0" smtClean="0">
                <a:solidFill>
                  <a:schemeClr val="bg1"/>
                </a:solidFill>
              </a:rPr>
              <a:t> Денис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Малафеев </a:t>
            </a:r>
            <a:r>
              <a:rPr lang="ru-RU" dirty="0" smtClean="0">
                <a:solidFill>
                  <a:schemeClr val="bg1"/>
                </a:solidFill>
              </a:rPr>
              <a:t>Алексей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430" y="1571612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</a:rPr>
              <a:t>Discord </a:t>
            </a:r>
            <a:r>
              <a:rPr lang="en-US" sz="2400" b="1" dirty="0" err="1" smtClean="0">
                <a:solidFill>
                  <a:schemeClr val="bg2"/>
                </a:solidFill>
              </a:rPr>
              <a:t>Bot</a:t>
            </a:r>
            <a:endParaRPr lang="ru-RU" sz="2400" b="1" dirty="0"/>
          </a:p>
        </p:txBody>
      </p:sp>
      <p:pic>
        <p:nvPicPr>
          <p:cNvPr id="6146" name="Picture 2" descr="https://computercraft.ru/uploads/monthly_2018_09/discord_logo.0.jpg.7a69ad4c741ee1fb1bd39758714e7da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357430"/>
            <a:ext cx="5572164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88640"/>
            <a:ext cx="1877194" cy="18771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42844" y="142852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Что может наш бот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0" y="1571612"/>
            <a:ext cx="6400800" cy="4357718"/>
          </a:xfrm>
        </p:spPr>
        <p:txBody>
          <a:bodyPr/>
          <a:lstStyle/>
          <a:p>
            <a:r>
              <a:rPr lang="ru-RU" dirty="0" smtClean="0"/>
              <a:t>У нас есть игра крестики нолик</a:t>
            </a:r>
          </a:p>
          <a:p>
            <a:r>
              <a:rPr lang="ru-RU" dirty="0" smtClean="0"/>
              <a:t>Также благодаря нашему боту можно </a:t>
            </a:r>
            <a:r>
              <a:rPr lang="ru-RU" dirty="0" err="1" smtClean="0"/>
              <a:t>модерировать</a:t>
            </a: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3143240" cy="228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214686"/>
            <a:ext cx="84677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88640"/>
            <a:ext cx="1877194" cy="18771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https://sun9-75.userapi.com/impg/XEmmfiZX2izsBjQwcWepVS2rlIdigY9rJovlIg/6rff8qIjO7M.jpg?size=300x200&amp;quality=96&amp;proxy=1&amp;sign=b37267445c5d971f1110255105455301&amp;type=alb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700808"/>
            <a:ext cx="5773824" cy="3849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s://sun9-48.userapi.com/impg/QXhKpSNO0QosN7fwvIX3ULGWbBfGYRfW-aup7Q/YNbuwYhXTko.jpg?size=311x396&amp;quality=96&amp;proxy=1&amp;sign=9c6e77ff0e7ba8ccfc49ef9ba6e06eb2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2143116"/>
            <a:ext cx="2962275" cy="3771901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Главный менеджер</a:t>
            </a:r>
            <a:endParaRPr lang="ru-RU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29</Words>
  <Application>Microsoft Office PowerPoint</Application>
  <PresentationFormat>Экран (4:3)</PresentationFormat>
  <Paragraphs>9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Что может наш бот</vt:lpstr>
      <vt:lpstr>Слайд 3</vt:lpstr>
      <vt:lpstr>Слайд 4</vt:lpstr>
      <vt:lpstr>Главный менеджер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Игорь Игорь</dc:creator>
  <cp:lastModifiedBy>Диня</cp:lastModifiedBy>
  <cp:revision>27</cp:revision>
  <dcterms:created xsi:type="dcterms:W3CDTF">2020-11-27T16:59:42Z</dcterms:created>
  <dcterms:modified xsi:type="dcterms:W3CDTF">2021-04-26T09:56:58Z</dcterms:modified>
</cp:coreProperties>
</file>