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4" r:id="rId4"/>
    <p:sldId id="275" r:id="rId5"/>
    <p:sldId id="276" r:id="rId6"/>
    <p:sldId id="279" r:id="rId7"/>
    <p:sldId id="280" r:id="rId8"/>
    <p:sldId id="281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9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336" autoAdjust="0"/>
  </p:normalViewPr>
  <p:slideViewPr>
    <p:cSldViewPr snapToGrid="0">
      <p:cViewPr varScale="1">
        <p:scale>
          <a:sx n="42" d="100"/>
          <a:sy n="42" d="100"/>
        </p:scale>
        <p:origin x="15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1902E-A1EA-491E-8F5A-AFD8CF7A1EA0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1A26F-68A3-4190-8742-C5BE143BC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8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1A26F-68A3-4190-8742-C5BE143BCA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56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 一些大数据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1A26F-68A3-4190-8742-C5BE143BCA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27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大数据问题最不朴素的说  就是一台机器处理不了了   这里包含两重含义，  一个是一台破机器处理不了  或者 一台好机器的成本接受不了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都需要一种分布式的解决方案来控制成本 提高效率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1A26F-68A3-4190-8742-C5BE143BCA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46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集群计算 或者 说分布式计算   继续处理的问题就是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解决网络问题，数据本地性问题，解决容错问题 和 慢速节点的问题等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1A26F-68A3-4190-8742-C5BE143BCA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03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传统的</a:t>
            </a:r>
            <a:r>
              <a:rPr lang="en-US" altLang="zh-CN" dirty="0" err="1" smtClean="0"/>
              <a:t>Mapreduce</a:t>
            </a:r>
            <a:r>
              <a:rPr lang="zh-CN" altLang="en-US" baseline="0" dirty="0" smtClean="0"/>
              <a:t>  为了解决容错问题  和  慢速节点等问题   将中间结果大量写入磁盘</a:t>
            </a:r>
            <a:endParaRPr lang="en-US" altLang="zh-CN" baseline="0" dirty="0" smtClean="0"/>
          </a:p>
          <a:p>
            <a:endParaRPr lang="en-US" baseline="0" dirty="0" smtClean="0"/>
          </a:p>
          <a:p>
            <a:r>
              <a:rPr lang="zh-CN" altLang="en-US" dirty="0" smtClean="0"/>
              <a:t>而磁盘的</a:t>
            </a:r>
            <a:r>
              <a:rPr lang="en-US" altLang="zh-CN" dirty="0" smtClean="0"/>
              <a:t>IO</a:t>
            </a:r>
            <a:r>
              <a:rPr lang="zh-CN" altLang="en-US" dirty="0" smtClean="0"/>
              <a:t>是非常慢的  造成了性能瓶颈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1A26F-68A3-4190-8742-C5BE143BCA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57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的动机   是  对于复杂迭代问题  和流处理问题    需要多次</a:t>
            </a:r>
            <a:r>
              <a:rPr lang="en-US" altLang="zh-CN" dirty="0" smtClean="0"/>
              <a:t>Map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Reudce</a:t>
            </a:r>
            <a:r>
              <a:rPr lang="zh-CN" altLang="en-US" dirty="0" smtClean="0"/>
              <a:t>的场景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我们需要一种不依赖磁盘的计算框架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1A26F-68A3-4190-8742-C5BE143BCA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81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内存价格的下降，硬件成本的降低 也为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的可行  提供了    内存计算的时代到了这个节点上。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1A26F-68A3-4190-8742-C5BE143BCA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76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用内存 取代磁盘 是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性能提升的因素之一   但也不是全部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1A26F-68A3-4190-8742-C5BE143BCA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27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1A26F-68A3-4190-8742-C5BE143BCA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001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Spark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RDD</a:t>
            </a:r>
            <a:r>
              <a:rPr lang="zh-CN" altLang="en-US" dirty="0" smtClean="0"/>
              <a:t>的一种实现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altLang="zh-CN" dirty="0" smtClean="0"/>
              <a:t>RDD  </a:t>
            </a:r>
            <a:r>
              <a:rPr lang="zh-CN" altLang="en-US" dirty="0" smtClean="0"/>
              <a:t>是一种数据结构    任何一个数据集 及其 处理过程 都可以用一系列的</a:t>
            </a:r>
            <a:r>
              <a:rPr lang="en-US" altLang="zh-CN" dirty="0" smtClean="0"/>
              <a:t>RDD </a:t>
            </a:r>
            <a:r>
              <a:rPr lang="zh-CN" altLang="en-US" dirty="0" smtClean="0"/>
              <a:t>及其之间的依赖关系来表示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altLang="zh-CN" dirty="0" smtClean="0"/>
              <a:t>RDD</a:t>
            </a:r>
            <a:r>
              <a:rPr lang="zh-CN" altLang="en-US" dirty="0" smtClean="0"/>
              <a:t>可以解决两个问题  一个是高效处理分布式的数据集合  一个是容错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1A26F-68A3-4190-8742-C5BE143BCA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917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Hadoop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的区别   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更高效的存储，更丰富的算子   支持更多计算模型  支持更多编程语言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1A26F-68A3-4190-8742-C5BE143BCA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97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这门课程的目标  就是学习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原理和编程，概念模型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调试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程序，还有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的机器学习库等</a:t>
            </a:r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1A26F-68A3-4190-8742-C5BE143BCA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56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其他的一些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没有考虑到的地方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统一计算引擎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延迟执行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更小的任务启动成本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更高效的</a:t>
            </a:r>
            <a:r>
              <a:rPr lang="en-US" altLang="zh-CN" dirty="0" smtClean="0"/>
              <a:t>shuffles  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1A26F-68A3-4190-8742-C5BE143BCA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669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1A26F-68A3-4190-8742-C5BE143BCA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32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这门课</a:t>
            </a:r>
            <a:r>
              <a:rPr lang="zh-CN" altLang="en-US" baseline="0" dirty="0" smtClean="0"/>
              <a:t>  </a:t>
            </a:r>
            <a:r>
              <a:rPr lang="en-US" altLang="zh-CN" baseline="0" dirty="0" smtClean="0"/>
              <a:t>Spark</a:t>
            </a:r>
            <a:r>
              <a:rPr lang="zh-CN" altLang="en-US" baseline="0" dirty="0" smtClean="0"/>
              <a:t>大数据导论  所以在开始还讨论了数据科学的一些基本概念</a:t>
            </a:r>
            <a:endParaRPr lang="en-US" altLang="zh-CN" baseline="0" dirty="0" smtClean="0"/>
          </a:p>
          <a:p>
            <a:endParaRPr lang="en-US" baseline="0" dirty="0" smtClean="0"/>
          </a:p>
          <a:p>
            <a:r>
              <a:rPr lang="zh-CN" altLang="en-US" baseline="0" dirty="0" smtClean="0"/>
              <a:t>从目标，工具，方法 多个角度 定义了数据科学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1A26F-68A3-4190-8742-C5BE143BCA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55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数据科学 与</a:t>
            </a:r>
            <a:r>
              <a:rPr lang="zh-CN" altLang="en-US" baseline="0" dirty="0" smtClean="0"/>
              <a:t> 传统基于数据库的数据统计 进行了比较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1A26F-68A3-4190-8742-C5BE143BCA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26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传统机器学习  与 数据科学的区别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当然  这块我觉得说的比较牵强  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1A26F-68A3-4190-8742-C5BE143BCA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88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三个数据科学家 的数据科学范式     交流结果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1A26F-68A3-4190-8742-C5BE143BCA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20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获取  解析  过滤 挖掘 表达  重新定义  交互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1A26F-68A3-4190-8742-C5BE143BCA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28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定义问题     建立数据源   获取数据    </a:t>
            </a:r>
            <a:r>
              <a:rPr lang="zh-CN" altLang="en-US" baseline="0" dirty="0" smtClean="0"/>
              <a:t> 数据预处理     构建模型     评价模型    交流结果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1A26F-68A3-4190-8742-C5BE143BCA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为解决大规模数据下的数据科学问题   催生了大数据技术的发展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其实大数据的本质 和 动机 都是数据科学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1A26F-68A3-4190-8742-C5BE143BCA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8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9B86F-8B82-4E65-AACA-35C8366D452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B60D-5D6E-4667-A641-B2AE0CF28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3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9B86F-8B82-4E65-AACA-35C8366D452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B60D-5D6E-4667-A641-B2AE0CF28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3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9B86F-8B82-4E65-AACA-35C8366D452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B60D-5D6E-4667-A641-B2AE0CF28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9B86F-8B82-4E65-AACA-35C8366D452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B60D-5D6E-4667-A641-B2AE0CF28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9B86F-8B82-4E65-AACA-35C8366D452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B60D-5D6E-4667-A641-B2AE0CF28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5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9B86F-8B82-4E65-AACA-35C8366D452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B60D-5D6E-4667-A641-B2AE0CF28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7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9B86F-8B82-4E65-AACA-35C8366D452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B60D-5D6E-4667-A641-B2AE0CF28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0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9B86F-8B82-4E65-AACA-35C8366D452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B60D-5D6E-4667-A641-B2AE0CF28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8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9B86F-8B82-4E65-AACA-35C8366D452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B60D-5D6E-4667-A641-B2AE0CF28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2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9B86F-8B82-4E65-AACA-35C8366D452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B60D-5D6E-4667-A641-B2AE0CF28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7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9B86F-8B82-4E65-AACA-35C8366D452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B60D-5D6E-4667-A641-B2AE0CF28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7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9B86F-8B82-4E65-AACA-35C8366D452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0B60D-5D6E-4667-A641-B2AE0CF28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4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-189640"/>
            <a:ext cx="10248900" cy="79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6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5" y="881062"/>
            <a:ext cx="950595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15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87" y="1038225"/>
            <a:ext cx="92678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3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562" y="1027906"/>
            <a:ext cx="92868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5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766762"/>
            <a:ext cx="92202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5" y="714375"/>
            <a:ext cx="874395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609600"/>
            <a:ext cx="92583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8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785812"/>
            <a:ext cx="86868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6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012" y="876548"/>
            <a:ext cx="894397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0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5" y="819150"/>
            <a:ext cx="87820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4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893628"/>
            <a:ext cx="87058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4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1027906"/>
            <a:ext cx="958215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5" y="1009650"/>
            <a:ext cx="90487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9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787" y="1114210"/>
            <a:ext cx="873442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8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 smtClean="0"/>
              <a:t>END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894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437" y="1009650"/>
            <a:ext cx="90011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012" y="1150555"/>
            <a:ext cx="89439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3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1295400"/>
            <a:ext cx="89535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6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825" y="838200"/>
            <a:ext cx="88963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3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587" y="831750"/>
            <a:ext cx="888682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1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012" y="916334"/>
            <a:ext cx="894397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7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12" y="928687"/>
            <a:ext cx="93249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5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445</Words>
  <Application>Microsoft Office PowerPoint</Application>
  <PresentationFormat>宽屏</PresentationFormat>
  <Paragraphs>71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Boyu Diao</dc:creator>
  <cp:lastModifiedBy>Boyu Diao</cp:lastModifiedBy>
  <cp:revision>33</cp:revision>
  <dcterms:created xsi:type="dcterms:W3CDTF">2017-07-13T01:28:59Z</dcterms:created>
  <dcterms:modified xsi:type="dcterms:W3CDTF">2017-10-05T07:15:22Z</dcterms:modified>
</cp:coreProperties>
</file>