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0" r:id="rId1"/>
  </p:sldMasterIdLst>
  <p:notesMasterIdLst>
    <p:notesMasterId r:id="rId30"/>
  </p:notesMasterIdLst>
  <p:sldIdLst>
    <p:sldId id="256" r:id="rId2"/>
    <p:sldId id="257" r:id="rId3"/>
    <p:sldId id="259" r:id="rId4"/>
    <p:sldId id="279" r:id="rId5"/>
    <p:sldId id="258" r:id="rId6"/>
    <p:sldId id="273" r:id="rId7"/>
    <p:sldId id="280" r:id="rId8"/>
    <p:sldId id="261" r:id="rId9"/>
    <p:sldId id="281" r:id="rId10"/>
    <p:sldId id="262" r:id="rId11"/>
    <p:sldId id="274" r:id="rId12"/>
    <p:sldId id="275" r:id="rId13"/>
    <p:sldId id="276" r:id="rId14"/>
    <p:sldId id="277" r:id="rId15"/>
    <p:sldId id="278" r:id="rId16"/>
    <p:sldId id="282" r:id="rId17"/>
    <p:sldId id="260" r:id="rId18"/>
    <p:sldId id="264" r:id="rId19"/>
    <p:sldId id="265" r:id="rId20"/>
    <p:sldId id="266" r:id="rId21"/>
    <p:sldId id="267" r:id="rId22"/>
    <p:sldId id="268" r:id="rId23"/>
    <p:sldId id="269" r:id="rId24"/>
    <p:sldId id="283" r:id="rId25"/>
    <p:sldId id="263" r:id="rId26"/>
    <p:sldId id="270" r:id="rId27"/>
    <p:sldId id="272" r:id="rId28"/>
    <p:sldId id="27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2EED5-93DF-E54F-95FC-ECA178E1B303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C199F-BC3A-4142-AADE-4EADCFB647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9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88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本质字符串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45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select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25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62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296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信用卡诈骗侦测的例子。完成需要历史数据，机器学习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45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无限长度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980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对于模型细节感兴趣，可以在后面的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中查看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76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4730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85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400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97876"/>
            <a:ext cx="7543800" cy="8398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72209"/>
            <a:ext cx="7543801" cy="4596885"/>
          </a:xfrm>
        </p:spPr>
        <p:txBody>
          <a:bodyPr/>
          <a:lstStyle>
            <a:lvl2pPr marL="384048" indent="-182880">
              <a:buFont typeface="Wingdings" charset="2"/>
              <a:buChar char="l"/>
              <a:defRPr/>
            </a:lvl2pPr>
            <a:lvl3pPr marL="566928" indent="-182880">
              <a:buFont typeface="Wingdings" charset="2"/>
              <a:buChar char="l"/>
              <a:defRPr/>
            </a:lvl3pPr>
            <a:lvl4pPr marL="749808" indent="-182880">
              <a:buFont typeface="Wingdings" charset="2"/>
              <a:buChar char="l"/>
              <a:defRPr/>
            </a:lvl4pPr>
            <a:lvl5pPr marL="932688" indent="-182880">
              <a:buFont typeface="Wingdings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16/5/19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734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8373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11088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97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681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0D8DC86-0F8B-7040-979A-147D0D281B0C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269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33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D8DC86-0F8B-7040-979A-147D0D281B0C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8125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0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972" y="889461"/>
            <a:ext cx="8719931" cy="3566160"/>
          </a:xfrm>
        </p:spPr>
        <p:txBody>
          <a:bodyPr/>
          <a:lstStyle/>
          <a:p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中国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峰会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197876"/>
            <a:ext cx="7543801" cy="839831"/>
          </a:xfrm>
        </p:spPr>
        <p:txBody>
          <a:bodyPr>
            <a:noAutofit/>
          </a:bodyPr>
          <a:lstStyle/>
          <a:p>
            <a:r>
              <a:rPr kumimoji="1" lang="en-US" altLang="zh-CN" sz="3800" dirty="0"/>
              <a:t>Spark as a Geospatial Analytics Engine</a:t>
            </a:r>
            <a:endParaRPr kumimoji="1"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Magellan </a:t>
            </a:r>
            <a:r>
              <a:rPr kumimoji="1" lang="zh-CN" altLang="en-US" dirty="0" smtClean="0"/>
              <a:t>：运行在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上的地理分析包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提供了地理信息的表达，计算。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" y="3960097"/>
            <a:ext cx="9144000" cy="18640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384" y="1989592"/>
            <a:ext cx="4317425" cy="29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197876"/>
            <a:ext cx="7543801" cy="839831"/>
          </a:xfrm>
        </p:spPr>
        <p:txBody>
          <a:bodyPr>
            <a:noAutofit/>
          </a:bodyPr>
          <a:lstStyle/>
          <a:p>
            <a:r>
              <a:rPr kumimoji="1" lang="en-US" altLang="zh-CN" sz="3800" dirty="0"/>
              <a:t>Spark as a Geospatial Analytics Engine</a:t>
            </a:r>
            <a:endParaRPr kumimoji="1"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" y="1272209"/>
            <a:ext cx="9144000" cy="508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197876"/>
            <a:ext cx="7543801" cy="839831"/>
          </a:xfrm>
        </p:spPr>
        <p:txBody>
          <a:bodyPr>
            <a:noAutofit/>
          </a:bodyPr>
          <a:lstStyle/>
          <a:p>
            <a:r>
              <a:rPr kumimoji="1" lang="en-US" altLang="zh-CN" sz="3800" dirty="0"/>
              <a:t>Spark as a Geospatial Analytics Engine</a:t>
            </a:r>
            <a:endParaRPr kumimoji="1" lang="zh-CN" altLang="en-US" sz="3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30" y="1543798"/>
            <a:ext cx="9170658" cy="43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197876"/>
            <a:ext cx="7543801" cy="839831"/>
          </a:xfrm>
        </p:spPr>
        <p:txBody>
          <a:bodyPr>
            <a:noAutofit/>
          </a:bodyPr>
          <a:lstStyle/>
          <a:p>
            <a:r>
              <a:rPr kumimoji="1" lang="en-US" altLang="zh-CN" sz="3800" dirty="0"/>
              <a:t>Spark as a Geospatial Analytics Engine</a:t>
            </a:r>
            <a:endParaRPr kumimoji="1" lang="zh-CN" altLang="en-US" sz="3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1" y="1532673"/>
            <a:ext cx="8904967" cy="44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197876"/>
            <a:ext cx="7543801" cy="839831"/>
          </a:xfrm>
        </p:spPr>
        <p:txBody>
          <a:bodyPr>
            <a:noAutofit/>
          </a:bodyPr>
          <a:lstStyle/>
          <a:p>
            <a:r>
              <a:rPr kumimoji="1" lang="en-US" altLang="zh-CN" sz="3800" dirty="0"/>
              <a:t>Spark as a Geospatial Analytics Engine</a:t>
            </a:r>
            <a:endParaRPr kumimoji="1" lang="zh-CN" altLang="en-US" sz="3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99" y="1398367"/>
            <a:ext cx="8936001" cy="45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197876"/>
            <a:ext cx="7543801" cy="839831"/>
          </a:xfrm>
        </p:spPr>
        <p:txBody>
          <a:bodyPr>
            <a:noAutofit/>
          </a:bodyPr>
          <a:lstStyle/>
          <a:p>
            <a:r>
              <a:rPr kumimoji="1" lang="en-US" altLang="zh-CN" sz="3800" dirty="0"/>
              <a:t>Spark as a Geospatial Analytics Engine</a:t>
            </a:r>
            <a:endParaRPr kumimoji="1"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未来将要引入索引，提高速度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配合新的</a:t>
            </a:r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Streaming</a:t>
            </a:r>
            <a:r>
              <a:rPr kumimoji="1" lang="zh-CN" altLang="en-US" dirty="0" smtClean="0"/>
              <a:t>可以应用在进出港、电子栅栏等方面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Dataset in Spark</a:t>
            </a:r>
            <a:endParaRPr kumimoji="1"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4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 in Spark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是一个通用的数据抽象，通用意味着不方便。</a:t>
            </a:r>
            <a:endParaRPr kumimoji="1" lang="en-US" altLang="zh-CN" dirty="0" smtClean="0"/>
          </a:p>
          <a:p>
            <a:r>
              <a:rPr kumimoji="1" lang="en-US" altLang="zh-CN" dirty="0"/>
              <a:t>Limiting the space of what can be expressed enables optimizations. 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4605"/>
            <a:ext cx="9144000" cy="37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 in Spark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于是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1.3</a:t>
            </a:r>
            <a:r>
              <a:rPr kumimoji="1" lang="zh-CN" altLang="en-US" dirty="0" smtClean="0"/>
              <a:t>引入了</a:t>
            </a:r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15978"/>
              </p:ext>
            </p:extLst>
          </p:nvPr>
        </p:nvGraphicFramePr>
        <p:xfrm>
          <a:off x="1043607" y="2358886"/>
          <a:ext cx="2529843" cy="11310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3281"/>
                <a:gridCol w="843281"/>
                <a:gridCol w="843281"/>
              </a:tblGrid>
              <a:tr h="3770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70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7024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9881"/>
              </p:ext>
            </p:extLst>
          </p:nvPr>
        </p:nvGraphicFramePr>
        <p:xfrm>
          <a:off x="4505739" y="2006600"/>
          <a:ext cx="31540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/>
                <a:gridCol w="1051339"/>
                <a:gridCol w="10513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dept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011010" y="35706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76555" y="3570651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DataFrame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9983"/>
            <a:ext cx="9144000" cy="25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 in Spark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但是仍然有问题，</a:t>
            </a:r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并非一个类型严格的数据结构。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8879"/>
          <a:stretch/>
        </p:blipFill>
        <p:spPr>
          <a:xfrm>
            <a:off x="0" y="1706082"/>
            <a:ext cx="9029700" cy="43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344556"/>
            <a:ext cx="7543800" cy="862718"/>
          </a:xfrm>
        </p:spPr>
        <p:txBody>
          <a:bodyPr/>
          <a:lstStyle/>
          <a:p>
            <a:r>
              <a:rPr kumimoji="1" lang="zh-CN" altLang="en-US" dirty="0" smtClean="0"/>
              <a:t>主要议题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417983"/>
            <a:ext cx="7543800" cy="4784034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机器学习：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Beyond </a:t>
            </a:r>
            <a:r>
              <a:rPr kumimoji="1" lang="en-US" altLang="zh-CN" dirty="0" err="1" smtClean="0"/>
              <a:t>MLLib</a:t>
            </a:r>
            <a:r>
              <a:rPr kumimoji="1" lang="zh-CN" altLang="en-US" dirty="0"/>
              <a:t>：</a:t>
            </a:r>
            <a:r>
              <a:rPr kumimoji="1" lang="en-US" altLang="zh-CN" dirty="0" smtClean="0"/>
              <a:t>Scale </a:t>
            </a:r>
            <a:r>
              <a:rPr kumimoji="1" lang="en-US" altLang="zh-CN" dirty="0"/>
              <a:t>up Advanced Machine Learning on </a:t>
            </a:r>
            <a:r>
              <a:rPr kumimoji="1" lang="en-US" altLang="zh-CN" dirty="0" smtClean="0"/>
              <a:t>Spark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Build Generalized Linear Models with Spark </a:t>
            </a:r>
            <a:r>
              <a:rPr kumimoji="1" lang="en-US" altLang="zh-CN" dirty="0" err="1"/>
              <a:t>MLlib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在行业中的应用：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Spark Streaming</a:t>
            </a:r>
            <a:r>
              <a:rPr kumimoji="1" lang="zh-CN" altLang="en-US" dirty="0"/>
              <a:t>在腾讯广点通的</a:t>
            </a:r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 err="1"/>
              <a:t>Elasticsearch</a:t>
            </a:r>
            <a:r>
              <a:rPr kumimoji="1" lang="en-US" altLang="zh-CN" dirty="0"/>
              <a:t> &amp; </a:t>
            </a:r>
            <a:r>
              <a:rPr kumimoji="1" lang="en-US" altLang="zh-CN" dirty="0" err="1" smtClean="0"/>
              <a:t>Bigdata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利用</a:t>
            </a:r>
            <a:r>
              <a:rPr kumimoji="1" lang="en-US" altLang="zh-CN" dirty="0"/>
              <a:t>ELK</a:t>
            </a:r>
            <a:r>
              <a:rPr kumimoji="1" lang="zh-CN" altLang="en-US" dirty="0"/>
              <a:t>监控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集群负载性</a:t>
            </a:r>
            <a:r>
              <a:rPr kumimoji="1" lang="zh-CN" altLang="en-US" dirty="0" smtClean="0"/>
              <a:t>能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Spark</a:t>
            </a:r>
            <a:r>
              <a:rPr kumimoji="1" lang="zh-CN" altLang="en-US" dirty="0"/>
              <a:t>的大数据应用实践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的改进：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Spark as a Geospatial Analytics </a:t>
            </a:r>
            <a:r>
              <a:rPr kumimoji="1" lang="en-US" altLang="zh-CN" dirty="0" smtClean="0"/>
              <a:t>Engine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Spark and 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 Together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Dataset in </a:t>
            </a:r>
            <a:r>
              <a:rPr kumimoji="1" lang="en-US" altLang="zh-CN" dirty="0" smtClean="0"/>
              <a:t>Spark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The Future of Real-Time in </a:t>
            </a:r>
            <a:r>
              <a:rPr kumimoji="1" lang="en-US" altLang="zh-CN" dirty="0" smtClean="0"/>
              <a:t>Spark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Spinach An Ad-hoc Query Engine on Top of Spark SQL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0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 in Spark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但是仍然有问题，</a:t>
            </a:r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并非一个类型严格的数据结构。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" y="1862030"/>
            <a:ext cx="9144000" cy="424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 in Spark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但是仍然有问题，</a:t>
            </a:r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并非一个类型安全的数据结构。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" y="1923832"/>
            <a:ext cx="9144000" cy="41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 in Spark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为了解决这个问题，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1.6</a:t>
            </a:r>
            <a:r>
              <a:rPr kumimoji="1" lang="zh-CN" altLang="en-US" dirty="0" smtClean="0"/>
              <a:t>版本中引入了</a:t>
            </a:r>
            <a:r>
              <a:rPr kumimoji="1" lang="en-US" altLang="zh-CN" dirty="0" err="1" smtClean="0"/>
              <a:t>DataSet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版本进一步统一了</a:t>
            </a:r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Dataset</a:t>
            </a:r>
          </a:p>
          <a:p>
            <a:r>
              <a:rPr lang="en-US" altLang="zh-CN" dirty="0"/>
              <a:t>Dataset[Row] = </a:t>
            </a:r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299" y="2942004"/>
            <a:ext cx="9144000" cy="30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 in Spark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同时</a:t>
            </a:r>
            <a:r>
              <a:rPr kumimoji="1" lang="en-US" altLang="zh-CN" dirty="0" err="1" smtClean="0"/>
              <a:t>DataSet</a:t>
            </a:r>
            <a:r>
              <a:rPr kumimoji="1" lang="zh-CN" altLang="en-US" dirty="0" smtClean="0"/>
              <a:t>还会使用</a:t>
            </a:r>
            <a:r>
              <a:rPr lang="zh-CN" altLang="de-DE" dirty="0"/>
              <a:t>第二代</a:t>
            </a:r>
            <a:r>
              <a:rPr lang="de-DE" altLang="zh-CN" dirty="0"/>
              <a:t>Tungsten</a:t>
            </a:r>
            <a:r>
              <a:rPr lang="zh-CN" altLang="de-DE" dirty="0" smtClean="0"/>
              <a:t>引擎</a:t>
            </a:r>
            <a:r>
              <a:rPr lang="zh-CN" altLang="en-US" dirty="0" smtClean="0"/>
              <a:t>，优化内存和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性能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1622567"/>
            <a:ext cx="5957888" cy="2171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" y="4001255"/>
            <a:ext cx="7406288" cy="27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The Future of Real-Time in </a:t>
            </a:r>
            <a:r>
              <a:rPr kumimoji="1" lang="en-US" altLang="zh-CN" sz="4400" dirty="0" smtClean="0"/>
              <a:t>Spark</a:t>
            </a:r>
            <a:endParaRPr kumimoji="1"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4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The Future of Real-Time in Spark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2960" y="1357313"/>
            <a:ext cx="7478869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The Future of Real-Time in Spark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Structured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788552"/>
            <a:ext cx="7738109" cy="43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The Future of Real-Time in Spark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173" y="1271588"/>
            <a:ext cx="5712103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The Future of Real-Time in Spark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02" y="1272209"/>
            <a:ext cx="5543550" cy="2726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102" y="3367578"/>
            <a:ext cx="5774544" cy="27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344556"/>
            <a:ext cx="7543800" cy="862718"/>
          </a:xfrm>
        </p:spPr>
        <p:txBody>
          <a:bodyPr/>
          <a:lstStyle/>
          <a:p>
            <a:r>
              <a:rPr kumimoji="1" lang="zh-CN" altLang="en-US" dirty="0" smtClean="0"/>
              <a:t>主要议题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417983"/>
            <a:ext cx="7543800" cy="4784034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机器学习：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Beyond </a:t>
            </a:r>
            <a:r>
              <a:rPr kumimoji="1" lang="en-US" altLang="zh-CN" dirty="0" err="1" smtClean="0"/>
              <a:t>MLLib</a:t>
            </a:r>
            <a:r>
              <a:rPr kumimoji="1" lang="zh-CN" altLang="en-US" dirty="0"/>
              <a:t>：</a:t>
            </a:r>
            <a:r>
              <a:rPr kumimoji="1" lang="en-US" altLang="zh-CN" dirty="0" smtClean="0"/>
              <a:t>Scale </a:t>
            </a:r>
            <a:r>
              <a:rPr kumimoji="1" lang="en-US" altLang="zh-CN" dirty="0"/>
              <a:t>up Advanced Machine Learning on </a:t>
            </a:r>
            <a:r>
              <a:rPr kumimoji="1" lang="en-US" altLang="zh-CN" dirty="0" smtClean="0"/>
              <a:t>Spark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Build Generalized Linear Models with Spark </a:t>
            </a:r>
            <a:r>
              <a:rPr kumimoji="1" lang="en-US" altLang="zh-CN" dirty="0" err="1"/>
              <a:t>MLlib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在行业中的应用：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>
                <a:solidFill>
                  <a:schemeClr val="tx1"/>
                </a:solidFill>
              </a:rPr>
              <a:t>Spark Streaming</a:t>
            </a:r>
            <a:r>
              <a:rPr kumimoji="1" lang="zh-CN" altLang="en-US" dirty="0">
                <a:solidFill>
                  <a:schemeClr val="tx1"/>
                </a:solidFill>
              </a:rPr>
              <a:t>在腾讯广点通的</a:t>
            </a:r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CN" dirty="0" err="1"/>
              <a:t>Elasticsearch</a:t>
            </a:r>
            <a:r>
              <a:rPr kumimoji="1" lang="en-US" altLang="zh-CN" dirty="0"/>
              <a:t> &amp; </a:t>
            </a:r>
            <a:r>
              <a:rPr kumimoji="1" lang="en-US" altLang="zh-CN" dirty="0" err="1" smtClean="0"/>
              <a:t>Bigdata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利用</a:t>
            </a:r>
            <a:r>
              <a:rPr kumimoji="1" lang="en-US" altLang="zh-CN" dirty="0"/>
              <a:t>ELK</a:t>
            </a:r>
            <a:r>
              <a:rPr kumimoji="1" lang="zh-CN" altLang="en-US" dirty="0"/>
              <a:t>监控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集群负载性</a:t>
            </a:r>
            <a:r>
              <a:rPr kumimoji="1" lang="zh-CN" altLang="en-US" dirty="0" smtClean="0"/>
              <a:t>能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Spark</a:t>
            </a:r>
            <a:r>
              <a:rPr kumimoji="1" lang="zh-CN" altLang="en-US" dirty="0"/>
              <a:t>的大数据应用实践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的改进：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>
                <a:solidFill>
                  <a:srgbClr val="FF0000"/>
                </a:solidFill>
              </a:rPr>
              <a:t>Spark as a Geospatial Analytics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Engine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Spark and 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 Together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dirty="0">
                <a:solidFill>
                  <a:srgbClr val="FF0000"/>
                </a:solidFill>
              </a:rPr>
              <a:t>Dataset in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Spark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dirty="0">
                <a:solidFill>
                  <a:srgbClr val="FF0000"/>
                </a:solidFill>
              </a:rPr>
              <a:t>The Future of Real-Time in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Spark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Spinach An Ad-hoc Query Engine on Top of Spark SQL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8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Spark Streaming</a:t>
            </a:r>
            <a:r>
              <a:rPr kumimoji="1" lang="zh-CN" altLang="en-US" sz="4400" dirty="0"/>
              <a:t>在腾讯广点通的应用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7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/>
              <a:t>Spark Streaming</a:t>
            </a:r>
            <a:r>
              <a:rPr kumimoji="1" lang="zh-CN" altLang="en-US" sz="3600" dirty="0"/>
              <a:t>在腾讯广点通的应用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451093"/>
            <a:ext cx="7543800" cy="42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/>
              <a:t>Spark Streaming</a:t>
            </a:r>
            <a:r>
              <a:rPr kumimoji="1" lang="zh-CN" altLang="en-US" sz="3600" dirty="0"/>
              <a:t>在腾讯广点通的应用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080" y="1271588"/>
            <a:ext cx="716629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Spark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on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YARN</a:t>
            </a:r>
            <a:endParaRPr kumimoji="1"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1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YARN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sz="3200" dirty="0" smtClean="0"/>
              <a:t>可以解决我们集群目前</a:t>
            </a:r>
            <a:r>
              <a:rPr kumimoji="1" lang="en-US" altLang="zh-CN" sz="3200" dirty="0" smtClean="0"/>
              <a:t>YARN</a:t>
            </a:r>
            <a:r>
              <a:rPr kumimoji="1" lang="zh-CN" altLang="en-US" sz="3200" dirty="0" smtClean="0"/>
              <a:t>和</a:t>
            </a:r>
            <a:r>
              <a:rPr kumimoji="1" lang="en-US" altLang="zh-CN" sz="3200" dirty="0" smtClean="0"/>
              <a:t>Spark</a:t>
            </a:r>
            <a:r>
              <a:rPr kumimoji="1" lang="zh-CN" altLang="en-US" sz="3200" dirty="0" smtClean="0"/>
              <a:t>的共存问题</a:t>
            </a:r>
            <a:endParaRPr kumimoji="1" lang="en-US" altLang="zh-CN" sz="32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kumimoji="1" lang="zh-CN" altLang="en-US" sz="3200" dirty="0" smtClean="0"/>
              <a:t>可能后面会有性能提升</a:t>
            </a:r>
            <a:r>
              <a:rPr kumimoji="1" lang="en-US" altLang="zh-CN" sz="3200" dirty="0" smtClean="0">
                <a:sym typeface="Wingdings"/>
              </a:rPr>
              <a:t>(</a:t>
            </a:r>
            <a:r>
              <a:rPr kumimoji="1" lang="zh-CN" altLang="en-US" sz="3200" dirty="0" smtClean="0">
                <a:sym typeface="Wingdings"/>
              </a:rPr>
              <a:t>参看</a:t>
            </a:r>
            <a:r>
              <a:rPr kumimoji="1" lang="en-US" altLang="zh-CN" sz="3200" dirty="0" smtClean="0">
                <a:sym typeface="Wingdings"/>
              </a:rPr>
              <a:t>Spark </a:t>
            </a:r>
            <a:r>
              <a:rPr kumimoji="1" lang="en-US" altLang="zh-CN" sz="3200" dirty="0">
                <a:sym typeface="Wingdings"/>
              </a:rPr>
              <a:t>and YARN Better </a:t>
            </a:r>
            <a:r>
              <a:rPr kumimoji="1" lang="en-US" altLang="zh-CN" sz="3200" dirty="0" smtClean="0">
                <a:sym typeface="Wingdings"/>
              </a:rPr>
              <a:t>Together)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kumimoji="1" lang="zh-CN" altLang="en-US" sz="3200" dirty="0" smtClean="0">
                <a:sym typeface="Wingdings"/>
              </a:rPr>
              <a:t>目前坑比较多</a:t>
            </a:r>
            <a:r>
              <a:rPr kumimoji="1" lang="en-US" altLang="zh-CN" sz="3200" dirty="0" smtClean="0">
                <a:sym typeface="Wingdings"/>
              </a:rPr>
              <a:t>(</a:t>
            </a:r>
            <a:r>
              <a:rPr kumimoji="1" lang="zh-CN" altLang="en-US" sz="3200" dirty="0" smtClean="0">
                <a:sym typeface="Wingdings"/>
              </a:rPr>
              <a:t>参看</a:t>
            </a:r>
            <a:r>
              <a:rPr kumimoji="1" lang="en-US" altLang="zh-CN" sz="3200" dirty="0" smtClean="0">
                <a:sym typeface="Wingdings"/>
              </a:rPr>
              <a:t>Spark</a:t>
            </a:r>
            <a:r>
              <a:rPr kumimoji="1" lang="zh-CN" altLang="en-US" sz="3200" dirty="0">
                <a:sym typeface="Wingdings"/>
              </a:rPr>
              <a:t>的大数据应用</a:t>
            </a:r>
            <a:r>
              <a:rPr kumimoji="1" lang="zh-CN" altLang="en-US" sz="3200" dirty="0" smtClean="0">
                <a:sym typeface="Wingdings"/>
              </a:rPr>
              <a:t>实践</a:t>
            </a:r>
            <a:r>
              <a:rPr kumimoji="1" lang="en-US" altLang="zh-CN" sz="3200" dirty="0" smtClean="0">
                <a:sym typeface="Wingdings"/>
              </a:rPr>
              <a:t>)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634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Spark as a Geospatial Analytics Engine</a:t>
            </a:r>
            <a:endParaRPr kumimoji="1"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5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861</TotalTime>
  <Words>575</Words>
  <Application>Microsoft Macintosh PowerPoint</Application>
  <PresentationFormat>全屏显示(4:3)</PresentationFormat>
  <Paragraphs>112</Paragraphs>
  <Slides>28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DengXian</vt:lpstr>
      <vt:lpstr>宋体</vt:lpstr>
      <vt:lpstr>Wingdings</vt:lpstr>
      <vt:lpstr>怀旧</vt:lpstr>
      <vt:lpstr>2016中国Spark峰会</vt:lpstr>
      <vt:lpstr>主要议题</vt:lpstr>
      <vt:lpstr>主要议题</vt:lpstr>
      <vt:lpstr>Spark Streaming在腾讯广点通的应用</vt:lpstr>
      <vt:lpstr>Spark Streaming在腾讯广点通的应用</vt:lpstr>
      <vt:lpstr>Spark Streaming在腾讯广点通的应用</vt:lpstr>
      <vt:lpstr>Spark on YARN</vt:lpstr>
      <vt:lpstr>Spark on YARN</vt:lpstr>
      <vt:lpstr>Spark as a Geospatial Analytics Engine</vt:lpstr>
      <vt:lpstr>Spark as a Geospatial Analytics Engine</vt:lpstr>
      <vt:lpstr>Spark as a Geospatial Analytics Engine</vt:lpstr>
      <vt:lpstr>Spark as a Geospatial Analytics Engine</vt:lpstr>
      <vt:lpstr>Spark as a Geospatial Analytics Engine</vt:lpstr>
      <vt:lpstr>Spark as a Geospatial Analytics Engine</vt:lpstr>
      <vt:lpstr>Spark as a Geospatial Analytics Engine</vt:lpstr>
      <vt:lpstr>Dataset in Spark</vt:lpstr>
      <vt:lpstr>Dataset in Spark</vt:lpstr>
      <vt:lpstr>Dataset in Spark</vt:lpstr>
      <vt:lpstr>Dataset in Spark</vt:lpstr>
      <vt:lpstr>Dataset in Spark</vt:lpstr>
      <vt:lpstr>Dataset in Spark</vt:lpstr>
      <vt:lpstr>Dataset in Spark</vt:lpstr>
      <vt:lpstr>Dataset in Spark</vt:lpstr>
      <vt:lpstr>The Future of Real-Time in Spark</vt:lpstr>
      <vt:lpstr>The Future of Real-Time in Spark</vt:lpstr>
      <vt:lpstr>The Future of Real-Time in Spark</vt:lpstr>
      <vt:lpstr>The Future of Real-Time in Spark</vt:lpstr>
      <vt:lpstr>The Future of Real-Time in Spark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2016中国Spark峰会</dc:title>
  <dc:creator>Microsoft Office 用户</dc:creator>
  <cp:lastModifiedBy>Microsoft Office 用户</cp:lastModifiedBy>
  <cp:revision>26</cp:revision>
  <cp:lastPrinted>2016-05-20T02:26:24Z</cp:lastPrinted>
  <dcterms:created xsi:type="dcterms:W3CDTF">2016-05-19T12:05:13Z</dcterms:created>
  <dcterms:modified xsi:type="dcterms:W3CDTF">2016-05-20T02:26:56Z</dcterms:modified>
</cp:coreProperties>
</file>