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6" r:id="rId2"/>
    <p:sldId id="364" r:id="rId3"/>
    <p:sldId id="365" r:id="rId4"/>
    <p:sldId id="366" r:id="rId5"/>
    <p:sldId id="367" r:id="rId6"/>
    <p:sldId id="368" r:id="rId7"/>
    <p:sldId id="369" r:id="rId8"/>
    <p:sldId id="342" r:id="rId9"/>
    <p:sldId id="343" r:id="rId10"/>
    <p:sldId id="361" r:id="rId11"/>
    <p:sldId id="362" r:id="rId12"/>
    <p:sldId id="363" r:id="rId13"/>
    <p:sldId id="355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</p:sldIdLst>
  <p:sldSz cx="24384000" cy="13716000"/>
  <p:notesSz cx="6858000" cy="9144000"/>
  <p:defaultTextStyle>
    <a:lvl1pPr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90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80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71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61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51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9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29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19" algn="ctr" defTabSz="825463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96D90559-A02E-49F1-9029-F488205AB133}">
          <p14:sldIdLst>
            <p14:sldId id="306"/>
          </p14:sldIdLst>
        </p14:section>
        <p14:section name="1" id="{78449822-8004-448D-96C2-0CD671E73D34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2" id="{3E1D4530-8FEB-4BA0-BD43-68B9514C547D}">
          <p14:sldIdLst>
            <p14:sldId id="342"/>
            <p14:sldId id="343"/>
            <p14:sldId id="361"/>
            <p14:sldId id="362"/>
            <p14:sldId id="363"/>
            <p14:sldId id="355"/>
          </p14:sldIdLst>
        </p14:section>
        <p14:section name="3" id="{8443EF1E-62D6-4123-8122-B671FD36EFBF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F5C00"/>
    <a:srgbClr val="7B7B7B"/>
    <a:srgbClr val="35B558"/>
    <a:srgbClr val="F9F9F9"/>
    <a:srgbClr val="2EAA46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56" d="100"/>
          <a:sy n="56" d="100"/>
        </p:scale>
        <p:origin x="-216" y="-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71CDA-90DC-4B86-ACB3-CD234FA0A914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411C1F-12E7-40CD-871C-F6C88BC7859E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成熟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46BCCDE8-9182-489F-8AF9-9866F92B087B}" type="parTrans" cxnId="{201CFBFD-4C9E-41E9-9BF8-ADD20BFE6EB3}">
      <dgm:prSet/>
      <dgm:spPr/>
      <dgm:t>
        <a:bodyPr/>
        <a:lstStyle/>
        <a:p>
          <a:endParaRPr lang="zh-CN" altLang="en-US"/>
        </a:p>
      </dgm:t>
    </dgm:pt>
    <dgm:pt modelId="{887C7D24-F320-48A1-98E5-D0D3C958AAF2}" type="sibTrans" cxnId="{201CFBFD-4C9E-41E9-9BF8-ADD20BFE6EB3}">
      <dgm:prSet/>
      <dgm:spPr/>
      <dgm:t>
        <a:bodyPr/>
        <a:lstStyle/>
        <a:p>
          <a:endParaRPr lang="zh-CN" altLang="en-US"/>
        </a:p>
      </dgm:t>
    </dgm:pt>
    <dgm:pt modelId="{5C62FAB6-FDF4-4FCF-B02B-A5935CA601A5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社区成熟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ACF68347-91BA-4D59-AF8F-7165409656D2}" type="parTrans" cxnId="{6FB6DDBB-6F27-444B-BE7D-BDC7466B5F20}">
      <dgm:prSet/>
      <dgm:spPr/>
      <dgm:t>
        <a:bodyPr/>
        <a:lstStyle/>
        <a:p>
          <a:endParaRPr lang="zh-CN" altLang="en-US"/>
        </a:p>
      </dgm:t>
    </dgm:pt>
    <dgm:pt modelId="{D0E1B030-124A-4CB3-8FB4-5CA9B4CA95C9}" type="sibTrans" cxnId="{6FB6DDBB-6F27-444B-BE7D-BDC7466B5F20}">
      <dgm:prSet/>
      <dgm:spPr/>
      <dgm:t>
        <a:bodyPr/>
        <a:lstStyle/>
        <a:p>
          <a:endParaRPr lang="zh-CN" altLang="en-US"/>
        </a:p>
      </dgm:t>
    </dgm:pt>
    <dgm:pt modelId="{B8DD23BC-9A6B-4E0B-8965-33F3B51B9121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理论充分经过实践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45433E4C-8D7E-4C88-BF57-547CD62D2DE3}" type="parTrans" cxnId="{8F1C2B38-3E52-4B0A-9BC2-F90F43B49BB5}">
      <dgm:prSet/>
      <dgm:spPr/>
      <dgm:t>
        <a:bodyPr/>
        <a:lstStyle/>
        <a:p>
          <a:endParaRPr lang="zh-CN" altLang="en-US"/>
        </a:p>
      </dgm:t>
    </dgm:pt>
    <dgm:pt modelId="{35115B3F-44F8-4232-B823-F381C3F32FF0}" type="sibTrans" cxnId="{8F1C2B38-3E52-4B0A-9BC2-F90F43B49BB5}">
      <dgm:prSet/>
      <dgm:spPr/>
      <dgm:t>
        <a:bodyPr/>
        <a:lstStyle/>
        <a:p>
          <a:endParaRPr lang="zh-CN" altLang="en-US"/>
        </a:p>
      </dgm:t>
    </dgm:pt>
    <dgm:pt modelId="{96451C2F-2C50-4006-9F12-6A6E609FA94F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高效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84689539-7DD8-4832-A2B7-65079CAE8482}" type="parTrans" cxnId="{D696C56A-4195-47D1-80CE-316C514B72B0}">
      <dgm:prSet/>
      <dgm:spPr/>
      <dgm:t>
        <a:bodyPr/>
        <a:lstStyle/>
        <a:p>
          <a:endParaRPr lang="zh-CN" altLang="en-US"/>
        </a:p>
      </dgm:t>
    </dgm:pt>
    <dgm:pt modelId="{A32971C7-6EDE-4556-944D-0776547BE315}" type="sibTrans" cxnId="{D696C56A-4195-47D1-80CE-316C514B72B0}">
      <dgm:prSet/>
      <dgm:spPr/>
      <dgm:t>
        <a:bodyPr/>
        <a:lstStyle/>
        <a:p>
          <a:endParaRPr lang="zh-CN" altLang="en-US"/>
        </a:p>
      </dgm:t>
    </dgm:pt>
    <dgm:pt modelId="{75DB3275-81D8-4B06-AD52-031AFEC3FFF6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将随机读写转化为顺序读写，适应高并发写入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C7E218C4-44EE-4FCA-97A6-3AF7F99BE763}" type="parTrans" cxnId="{32934618-F30D-4B0F-B73E-0B6FBE4827F3}">
      <dgm:prSet/>
      <dgm:spPr/>
      <dgm:t>
        <a:bodyPr/>
        <a:lstStyle/>
        <a:p>
          <a:endParaRPr lang="zh-CN" altLang="en-US"/>
        </a:p>
      </dgm:t>
    </dgm:pt>
    <dgm:pt modelId="{929AED08-5D66-4BD5-A62D-2630C90AB022}" type="sibTrans" cxnId="{32934618-F30D-4B0F-B73E-0B6FBE4827F3}">
      <dgm:prSet/>
      <dgm:spPr/>
      <dgm:t>
        <a:bodyPr/>
        <a:lstStyle/>
        <a:p>
          <a:endParaRPr lang="zh-CN" altLang="en-US"/>
        </a:p>
      </dgm:t>
    </dgm:pt>
    <dgm:pt modelId="{F93AF410-46E9-4216-86B9-1D8CD577C734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均衡效果好读写性能和机器数保持线性相关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F187E0D3-AC23-4210-B9F9-A918B36EBFD2}" type="parTrans" cxnId="{1C81577C-D186-4F09-B203-E18352A19739}">
      <dgm:prSet/>
      <dgm:spPr/>
      <dgm:t>
        <a:bodyPr/>
        <a:lstStyle/>
        <a:p>
          <a:endParaRPr lang="zh-CN" altLang="en-US"/>
        </a:p>
      </dgm:t>
    </dgm:pt>
    <dgm:pt modelId="{DA3E9981-B145-420D-9605-A5A2F432BE66}" type="sibTrans" cxnId="{1C81577C-D186-4F09-B203-E18352A19739}">
      <dgm:prSet/>
      <dgm:spPr/>
      <dgm:t>
        <a:bodyPr/>
        <a:lstStyle/>
        <a:p>
          <a:endParaRPr lang="zh-CN" altLang="en-US"/>
        </a:p>
      </dgm:t>
    </dgm:pt>
    <dgm:pt modelId="{816E800C-9DB4-4C4D-885C-DCE381989858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分布式特性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6592B5D1-A63E-4862-BBE3-D33A36EBF3BD}" type="parTrans" cxnId="{70EC771F-371B-4F33-B2D8-D35C7BA650DF}">
      <dgm:prSet/>
      <dgm:spPr/>
      <dgm:t>
        <a:bodyPr/>
        <a:lstStyle/>
        <a:p>
          <a:endParaRPr lang="zh-CN" altLang="en-US"/>
        </a:p>
      </dgm:t>
    </dgm:pt>
    <dgm:pt modelId="{F7908E76-3A1D-449D-9AED-028FF8ECA533}" type="sibTrans" cxnId="{70EC771F-371B-4F33-B2D8-D35C7BA650DF}">
      <dgm:prSet/>
      <dgm:spPr/>
      <dgm:t>
        <a:bodyPr/>
        <a:lstStyle/>
        <a:p>
          <a:endParaRPr lang="zh-CN" altLang="en-US"/>
        </a:p>
      </dgm:t>
    </dgm:pt>
    <dgm:pt modelId="{A0E32789-9FEC-4B61-AD77-52E0BEB8BA22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基于</a:t>
          </a:r>
          <a:r>
            <a:rPr lang="en-US" altLang="zh-CN" dirty="0" smtClean="0">
              <a:latin typeface="Noto Sans CJK SC Bold" pitchFamily="34" charset="-122"/>
              <a:ea typeface="Noto Sans CJK SC Bold" pitchFamily="34" charset="-122"/>
            </a:rPr>
            <a:t>HDFS</a:t>
          </a:r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、</a:t>
          </a:r>
          <a:r>
            <a:rPr lang="en-US" altLang="zh-CN" dirty="0" smtClean="0">
              <a:latin typeface="Noto Sans CJK SC Bold" pitchFamily="34" charset="-122"/>
              <a:ea typeface="Noto Sans CJK SC Bold" pitchFamily="34" charset="-122"/>
            </a:rPr>
            <a:t>Zookeeper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2BA02A09-D471-4663-A9A6-A706B0C967D1}" type="parTrans" cxnId="{D3ED040F-A6E5-4A12-B791-3CD9A187E79B}">
      <dgm:prSet/>
      <dgm:spPr/>
      <dgm:t>
        <a:bodyPr/>
        <a:lstStyle/>
        <a:p>
          <a:endParaRPr lang="zh-CN" altLang="en-US"/>
        </a:p>
      </dgm:t>
    </dgm:pt>
    <dgm:pt modelId="{80358FA9-C193-4E6C-87FD-BC1CA2A38539}" type="sibTrans" cxnId="{D3ED040F-A6E5-4A12-B791-3CD9A187E79B}">
      <dgm:prSet/>
      <dgm:spPr/>
      <dgm:t>
        <a:bodyPr/>
        <a:lstStyle/>
        <a:p>
          <a:endParaRPr lang="zh-CN" altLang="en-US"/>
        </a:p>
      </dgm:t>
    </dgm:pt>
    <dgm:pt modelId="{3F7FC9C8-DE54-4E8B-A59F-75378D891B09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一致性、可用性、分区容忍性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27619BB6-1AFE-4053-9852-99E435421A69}" type="parTrans" cxnId="{A5E47FBA-AC57-4CCC-8F7A-1E4876CBABCD}">
      <dgm:prSet/>
      <dgm:spPr/>
      <dgm:t>
        <a:bodyPr/>
        <a:lstStyle/>
        <a:p>
          <a:endParaRPr lang="zh-CN" altLang="en-US"/>
        </a:p>
      </dgm:t>
    </dgm:pt>
    <dgm:pt modelId="{AC3A72B1-AD33-4910-BF4B-F4AF902C7340}" type="sibTrans" cxnId="{A5E47FBA-AC57-4CCC-8F7A-1E4876CBABCD}">
      <dgm:prSet/>
      <dgm:spPr/>
      <dgm:t>
        <a:bodyPr/>
        <a:lstStyle/>
        <a:p>
          <a:endParaRPr lang="zh-CN" altLang="en-US"/>
        </a:p>
      </dgm:t>
    </dgm:pt>
    <dgm:pt modelId="{EDB3CF79-45EC-4245-9219-C32F55712074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丰富的工具支持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0EF66BA0-724A-4B2D-8EC3-3D2CE2BD2FD0}" type="parTrans" cxnId="{9351A1C4-F79A-4039-A731-1FEFF8129CDB}">
      <dgm:prSet/>
      <dgm:spPr/>
      <dgm:t>
        <a:bodyPr/>
        <a:lstStyle/>
        <a:p>
          <a:endParaRPr lang="zh-CN" altLang="en-US"/>
        </a:p>
      </dgm:t>
    </dgm:pt>
    <dgm:pt modelId="{347C0CCD-F20C-4923-8E03-4B5B26F694D3}" type="sibTrans" cxnId="{9351A1C4-F79A-4039-A731-1FEFF8129CDB}">
      <dgm:prSet/>
      <dgm:spPr/>
      <dgm:t>
        <a:bodyPr/>
        <a:lstStyle/>
        <a:p>
          <a:endParaRPr lang="zh-CN" altLang="en-US"/>
        </a:p>
      </dgm:t>
    </dgm:pt>
    <dgm:pt modelId="{3C86EBFD-4D27-4EAD-BCBA-4C722D1E23C5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行中没有保存数据的列不占存储空间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B132B71F-CC8D-4676-80EE-86B1F4C01EA1}" type="parTrans" cxnId="{027D793A-C94F-49FF-B46E-DC4037E98006}">
      <dgm:prSet/>
      <dgm:spPr/>
      <dgm:t>
        <a:bodyPr/>
        <a:lstStyle/>
        <a:p>
          <a:endParaRPr lang="zh-CN" altLang="en-US"/>
        </a:p>
      </dgm:t>
    </dgm:pt>
    <dgm:pt modelId="{A06FECA8-FB40-4320-9E00-5B066E0F938A}" type="sibTrans" cxnId="{027D793A-C94F-49FF-B46E-DC4037E98006}">
      <dgm:prSet/>
      <dgm:spPr/>
      <dgm:t>
        <a:bodyPr/>
        <a:lstStyle/>
        <a:p>
          <a:endParaRPr lang="zh-CN" altLang="en-US"/>
        </a:p>
      </dgm:t>
    </dgm:pt>
    <dgm:pt modelId="{A32E3C01-8B05-407F-B681-A7C3F477D3CC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大数据存储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C2C4BCF8-04E6-4DC7-9B23-C626DD52CD8C}" type="parTrans" cxnId="{071A5CD6-9BD8-463C-A75B-46279FC8E030}">
      <dgm:prSet/>
      <dgm:spPr/>
      <dgm:t>
        <a:bodyPr/>
        <a:lstStyle/>
        <a:p>
          <a:endParaRPr lang="zh-CN" altLang="en-US"/>
        </a:p>
      </dgm:t>
    </dgm:pt>
    <dgm:pt modelId="{2E1EBF51-7FD1-47B6-98D2-F350A1453635}" type="sibTrans" cxnId="{071A5CD6-9BD8-463C-A75B-46279FC8E030}">
      <dgm:prSet/>
      <dgm:spPr/>
      <dgm:t>
        <a:bodyPr/>
        <a:lstStyle/>
        <a:p>
          <a:endParaRPr lang="zh-CN" altLang="en-US"/>
        </a:p>
      </dgm:t>
    </dgm:pt>
    <dgm:pt modelId="{8B1CD3F8-F6D0-4EF6-ABEC-8E9B6F9847CC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易扩展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D5DA7574-193F-4FF5-B91E-6B8FE44F13DD}" type="parTrans" cxnId="{EBAECF9B-9B7C-4F82-9D1C-2E412209EF7D}">
      <dgm:prSet/>
      <dgm:spPr/>
      <dgm:t>
        <a:bodyPr/>
        <a:lstStyle/>
        <a:p>
          <a:endParaRPr lang="zh-CN" altLang="en-US"/>
        </a:p>
      </dgm:t>
    </dgm:pt>
    <dgm:pt modelId="{32019F85-30E2-47A2-8D5F-FEF393BB460F}" type="sibTrans" cxnId="{EBAECF9B-9B7C-4F82-9D1C-2E412209EF7D}">
      <dgm:prSet/>
      <dgm:spPr/>
      <dgm:t>
        <a:bodyPr/>
        <a:lstStyle/>
        <a:p>
          <a:endParaRPr lang="zh-CN" altLang="en-US"/>
        </a:p>
      </dgm:t>
    </dgm:pt>
    <dgm:pt modelId="{2683CA0D-5F6F-4C71-9E9D-6679CDFC301A}" type="pres">
      <dgm:prSet presAssocID="{55F71CDA-90DC-4B86-ACB3-CD234FA0A9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50162D-C974-4777-8546-0B1C3D16AA4B}" type="pres">
      <dgm:prSet presAssocID="{65411C1F-12E7-40CD-871C-F6C88BC7859E}" presName="node" presStyleLbl="node1" presStyleIdx="0" presStyleCnt="3" custLinFactNeighborX="-513" custLinFactNeighborY="-98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ABC48-0B65-4232-82BF-69F2C7B93E55}" type="pres">
      <dgm:prSet presAssocID="{887C7D24-F320-48A1-98E5-D0D3C958AAF2}" presName="sibTrans" presStyleCnt="0"/>
      <dgm:spPr/>
    </dgm:pt>
    <dgm:pt modelId="{ADDFA4BA-21B4-4EEC-9F1C-9CD627B3464D}" type="pres">
      <dgm:prSet presAssocID="{96451C2F-2C50-4006-9F12-6A6E609FA9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01AF8-B24D-4302-84AC-3E96414B9379}" type="pres">
      <dgm:prSet presAssocID="{A32971C7-6EDE-4556-944D-0776547BE315}" presName="sibTrans" presStyleCnt="0"/>
      <dgm:spPr/>
    </dgm:pt>
    <dgm:pt modelId="{8FB8387E-A9A6-467F-B646-FDBAEC652C6A}" type="pres">
      <dgm:prSet presAssocID="{816E800C-9DB4-4C4D-885C-DCE3819898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A59AA8-BCAA-4894-8B82-9429726015D2}" type="presOf" srcId="{55F71CDA-90DC-4B86-ACB3-CD234FA0A914}" destId="{2683CA0D-5F6F-4C71-9E9D-6679CDFC301A}" srcOrd="0" destOrd="0" presId="urn:microsoft.com/office/officeart/2005/8/layout/hList6"/>
    <dgm:cxn modelId="{027D793A-C94F-49FF-B46E-DC4037E98006}" srcId="{96451C2F-2C50-4006-9F12-6A6E609FA94F}" destId="{3C86EBFD-4D27-4EAD-BCBA-4C722D1E23C5}" srcOrd="2" destOrd="0" parTransId="{B132B71F-CC8D-4676-80EE-86B1F4C01EA1}" sibTransId="{A06FECA8-FB40-4320-9E00-5B066E0F938A}"/>
    <dgm:cxn modelId="{6149C1F1-68A6-4941-A462-861A679D6329}" type="presOf" srcId="{EDB3CF79-45EC-4245-9219-C32F55712074}" destId="{FD50162D-C974-4777-8546-0B1C3D16AA4B}" srcOrd="0" destOrd="3" presId="urn:microsoft.com/office/officeart/2005/8/layout/hList6"/>
    <dgm:cxn modelId="{62C3F916-394F-491C-893F-D9A15259F6FE}" type="presOf" srcId="{8B1CD3F8-F6D0-4EF6-ABEC-8E9B6F9847CC}" destId="{8FB8387E-A9A6-467F-B646-FDBAEC652C6A}" srcOrd="0" destOrd="4" presId="urn:microsoft.com/office/officeart/2005/8/layout/hList6"/>
    <dgm:cxn modelId="{9351A1C4-F79A-4039-A731-1FEFF8129CDB}" srcId="{65411C1F-12E7-40CD-871C-F6C88BC7859E}" destId="{EDB3CF79-45EC-4245-9219-C32F55712074}" srcOrd="2" destOrd="0" parTransId="{0EF66BA0-724A-4B2D-8EC3-3D2CE2BD2FD0}" sibTransId="{347C0CCD-F20C-4923-8E03-4B5B26F694D3}"/>
    <dgm:cxn modelId="{F8D28D7E-B087-425A-AC7C-CA65B92545A4}" type="presOf" srcId="{F93AF410-46E9-4216-86B9-1D8CD577C734}" destId="{ADDFA4BA-21B4-4EEC-9F1C-9CD627B3464D}" srcOrd="0" destOrd="2" presId="urn:microsoft.com/office/officeart/2005/8/layout/hList6"/>
    <dgm:cxn modelId="{209C0EE7-77E5-469B-9A12-FC2BD2C2FF12}" type="presOf" srcId="{A0E32789-9FEC-4B61-AD77-52E0BEB8BA22}" destId="{8FB8387E-A9A6-467F-B646-FDBAEC652C6A}" srcOrd="0" destOrd="1" presId="urn:microsoft.com/office/officeart/2005/8/layout/hList6"/>
    <dgm:cxn modelId="{D696C56A-4195-47D1-80CE-316C514B72B0}" srcId="{55F71CDA-90DC-4B86-ACB3-CD234FA0A914}" destId="{96451C2F-2C50-4006-9F12-6A6E609FA94F}" srcOrd="1" destOrd="0" parTransId="{84689539-7DD8-4832-A2B7-65079CAE8482}" sibTransId="{A32971C7-6EDE-4556-944D-0776547BE315}"/>
    <dgm:cxn modelId="{EBAECF9B-9B7C-4F82-9D1C-2E412209EF7D}" srcId="{816E800C-9DB4-4C4D-885C-DCE381989858}" destId="{8B1CD3F8-F6D0-4EF6-ABEC-8E9B6F9847CC}" srcOrd="3" destOrd="0" parTransId="{D5DA7574-193F-4FF5-B91E-6B8FE44F13DD}" sibTransId="{32019F85-30E2-47A2-8D5F-FEF393BB460F}"/>
    <dgm:cxn modelId="{D3DDEE42-599F-4A9D-B6FA-5FF00C4D656B}" type="presOf" srcId="{3F7FC9C8-DE54-4E8B-A59F-75378D891B09}" destId="{8FB8387E-A9A6-467F-B646-FDBAEC652C6A}" srcOrd="0" destOrd="2" presId="urn:microsoft.com/office/officeart/2005/8/layout/hList6"/>
    <dgm:cxn modelId="{9254D300-4F15-4DAD-9010-36CE875DF59E}" type="presOf" srcId="{816E800C-9DB4-4C4D-885C-DCE381989858}" destId="{8FB8387E-A9A6-467F-B646-FDBAEC652C6A}" srcOrd="0" destOrd="0" presId="urn:microsoft.com/office/officeart/2005/8/layout/hList6"/>
    <dgm:cxn modelId="{6FB6DDBB-6F27-444B-BE7D-BDC7466B5F20}" srcId="{65411C1F-12E7-40CD-871C-F6C88BC7859E}" destId="{5C62FAB6-FDF4-4FCF-B02B-A5935CA601A5}" srcOrd="0" destOrd="0" parTransId="{ACF68347-91BA-4D59-AF8F-7165409656D2}" sibTransId="{D0E1B030-124A-4CB3-8FB4-5CA9B4CA95C9}"/>
    <dgm:cxn modelId="{99CF4C7F-C0CB-475E-981E-6AA6DB30DEE6}" type="presOf" srcId="{96451C2F-2C50-4006-9F12-6A6E609FA94F}" destId="{ADDFA4BA-21B4-4EEC-9F1C-9CD627B3464D}" srcOrd="0" destOrd="0" presId="urn:microsoft.com/office/officeart/2005/8/layout/hList6"/>
    <dgm:cxn modelId="{32934618-F30D-4B0F-B73E-0B6FBE4827F3}" srcId="{96451C2F-2C50-4006-9F12-6A6E609FA94F}" destId="{75DB3275-81D8-4B06-AD52-031AFEC3FFF6}" srcOrd="0" destOrd="0" parTransId="{C7E218C4-44EE-4FCA-97A6-3AF7F99BE763}" sibTransId="{929AED08-5D66-4BD5-A62D-2630C90AB022}"/>
    <dgm:cxn modelId="{0EE0AE0F-A2BE-4959-B825-ED1E7881A63D}" type="presOf" srcId="{65411C1F-12E7-40CD-871C-F6C88BC7859E}" destId="{FD50162D-C974-4777-8546-0B1C3D16AA4B}" srcOrd="0" destOrd="0" presId="urn:microsoft.com/office/officeart/2005/8/layout/hList6"/>
    <dgm:cxn modelId="{70EC771F-371B-4F33-B2D8-D35C7BA650DF}" srcId="{55F71CDA-90DC-4B86-ACB3-CD234FA0A914}" destId="{816E800C-9DB4-4C4D-885C-DCE381989858}" srcOrd="2" destOrd="0" parTransId="{6592B5D1-A63E-4862-BBE3-D33A36EBF3BD}" sibTransId="{F7908E76-3A1D-449D-9AED-028FF8ECA533}"/>
    <dgm:cxn modelId="{D3ED040F-A6E5-4A12-B791-3CD9A187E79B}" srcId="{816E800C-9DB4-4C4D-885C-DCE381989858}" destId="{A0E32789-9FEC-4B61-AD77-52E0BEB8BA22}" srcOrd="0" destOrd="0" parTransId="{2BA02A09-D471-4663-A9A6-A706B0C967D1}" sibTransId="{80358FA9-C193-4E6C-87FD-BC1CA2A38539}"/>
    <dgm:cxn modelId="{1C81577C-D186-4F09-B203-E18352A19739}" srcId="{96451C2F-2C50-4006-9F12-6A6E609FA94F}" destId="{F93AF410-46E9-4216-86B9-1D8CD577C734}" srcOrd="1" destOrd="0" parTransId="{F187E0D3-AC23-4210-B9F9-A918B36EBFD2}" sibTransId="{DA3E9981-B145-420D-9605-A5A2F432BE66}"/>
    <dgm:cxn modelId="{8F1C2B38-3E52-4B0A-9BC2-F90F43B49BB5}" srcId="{65411C1F-12E7-40CD-871C-F6C88BC7859E}" destId="{B8DD23BC-9A6B-4E0B-8965-33F3B51B9121}" srcOrd="1" destOrd="0" parTransId="{45433E4C-8D7E-4C88-BF57-547CD62D2DE3}" sibTransId="{35115B3F-44F8-4232-B823-F381C3F32FF0}"/>
    <dgm:cxn modelId="{08A97F39-CCFD-4ED5-8A10-3D284FE48AED}" type="presOf" srcId="{5C62FAB6-FDF4-4FCF-B02B-A5935CA601A5}" destId="{FD50162D-C974-4777-8546-0B1C3D16AA4B}" srcOrd="0" destOrd="1" presId="urn:microsoft.com/office/officeart/2005/8/layout/hList6"/>
    <dgm:cxn modelId="{201CFBFD-4C9E-41E9-9BF8-ADD20BFE6EB3}" srcId="{55F71CDA-90DC-4B86-ACB3-CD234FA0A914}" destId="{65411C1F-12E7-40CD-871C-F6C88BC7859E}" srcOrd="0" destOrd="0" parTransId="{46BCCDE8-9182-489F-8AF9-9866F92B087B}" sibTransId="{887C7D24-F320-48A1-98E5-D0D3C958AAF2}"/>
    <dgm:cxn modelId="{071A5CD6-9BD8-463C-A75B-46279FC8E030}" srcId="{816E800C-9DB4-4C4D-885C-DCE381989858}" destId="{A32E3C01-8B05-407F-B681-A7C3F477D3CC}" srcOrd="2" destOrd="0" parTransId="{C2C4BCF8-04E6-4DC7-9B23-C626DD52CD8C}" sibTransId="{2E1EBF51-7FD1-47B6-98D2-F350A1453635}"/>
    <dgm:cxn modelId="{A5E47FBA-AC57-4CCC-8F7A-1E4876CBABCD}" srcId="{816E800C-9DB4-4C4D-885C-DCE381989858}" destId="{3F7FC9C8-DE54-4E8B-A59F-75378D891B09}" srcOrd="1" destOrd="0" parTransId="{27619BB6-1AFE-4053-9852-99E435421A69}" sibTransId="{AC3A72B1-AD33-4910-BF4B-F4AF902C7340}"/>
    <dgm:cxn modelId="{C66FBCC1-29B9-4EBC-B335-A218B7F02325}" type="presOf" srcId="{3C86EBFD-4D27-4EAD-BCBA-4C722D1E23C5}" destId="{ADDFA4BA-21B4-4EEC-9F1C-9CD627B3464D}" srcOrd="0" destOrd="3" presId="urn:microsoft.com/office/officeart/2005/8/layout/hList6"/>
    <dgm:cxn modelId="{41660E1A-BF4B-481A-90DD-2367E7602201}" type="presOf" srcId="{B8DD23BC-9A6B-4E0B-8965-33F3B51B9121}" destId="{FD50162D-C974-4777-8546-0B1C3D16AA4B}" srcOrd="0" destOrd="2" presId="urn:microsoft.com/office/officeart/2005/8/layout/hList6"/>
    <dgm:cxn modelId="{D3746E1F-FEB9-45BB-A95B-CA5962946A6E}" type="presOf" srcId="{75DB3275-81D8-4B06-AD52-031AFEC3FFF6}" destId="{ADDFA4BA-21B4-4EEC-9F1C-9CD627B3464D}" srcOrd="0" destOrd="1" presId="urn:microsoft.com/office/officeart/2005/8/layout/hList6"/>
    <dgm:cxn modelId="{CA0C2863-BC38-4519-9B6C-F00E5F177BEC}" type="presOf" srcId="{A32E3C01-8B05-407F-B681-A7C3F477D3CC}" destId="{8FB8387E-A9A6-467F-B646-FDBAEC652C6A}" srcOrd="0" destOrd="3" presId="urn:microsoft.com/office/officeart/2005/8/layout/hList6"/>
    <dgm:cxn modelId="{2F0E76BF-80B2-4F69-AE98-51AE8D8AFB99}" type="presParOf" srcId="{2683CA0D-5F6F-4C71-9E9D-6679CDFC301A}" destId="{FD50162D-C974-4777-8546-0B1C3D16AA4B}" srcOrd="0" destOrd="0" presId="urn:microsoft.com/office/officeart/2005/8/layout/hList6"/>
    <dgm:cxn modelId="{30C684FA-3BC8-48D9-A86D-3E9220EB243D}" type="presParOf" srcId="{2683CA0D-5F6F-4C71-9E9D-6679CDFC301A}" destId="{B75ABC48-0B65-4232-82BF-69F2C7B93E55}" srcOrd="1" destOrd="0" presId="urn:microsoft.com/office/officeart/2005/8/layout/hList6"/>
    <dgm:cxn modelId="{F497BF8F-02A6-4848-8134-CDE45C24D5DC}" type="presParOf" srcId="{2683CA0D-5F6F-4C71-9E9D-6679CDFC301A}" destId="{ADDFA4BA-21B4-4EEC-9F1C-9CD627B3464D}" srcOrd="2" destOrd="0" presId="urn:microsoft.com/office/officeart/2005/8/layout/hList6"/>
    <dgm:cxn modelId="{3D22D8BD-D880-4128-A43E-6F7158D879AC}" type="presParOf" srcId="{2683CA0D-5F6F-4C71-9E9D-6679CDFC301A}" destId="{6E701AF8-B24D-4302-84AC-3E96414B9379}" srcOrd="3" destOrd="0" presId="urn:microsoft.com/office/officeart/2005/8/layout/hList6"/>
    <dgm:cxn modelId="{B36D5F45-224E-44B2-A8B6-561D9489A36C}" type="presParOf" srcId="{2683CA0D-5F6F-4C71-9E9D-6679CDFC301A}" destId="{8FB8387E-A9A6-467F-B646-FDBAEC652C6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A8AD0-F151-47B5-9DC5-27C72B312E5C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36C7E7C-4F39-4ADD-A286-E0523F18CA29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数据类型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FDD8B91A-8785-4F2C-9C9A-2E91A2FD47A9}" type="parTrans" cxnId="{F2F22E87-BB46-4CE8-9646-2DEAF3A338D7}">
      <dgm:prSet/>
      <dgm:spPr/>
      <dgm:t>
        <a:bodyPr/>
        <a:lstStyle/>
        <a:p>
          <a:endParaRPr lang="zh-CN" altLang="en-US"/>
        </a:p>
      </dgm:t>
    </dgm:pt>
    <dgm:pt modelId="{47F6072C-69C4-4EE2-BC90-F6535212255E}" type="sibTrans" cxnId="{F2F22E87-BB46-4CE8-9646-2DEAF3A338D7}">
      <dgm:prSet/>
      <dgm:spPr/>
      <dgm:t>
        <a:bodyPr/>
        <a:lstStyle/>
        <a:p>
          <a:endParaRPr lang="zh-CN" altLang="en-US"/>
        </a:p>
      </dgm:t>
    </dgm:pt>
    <dgm:pt modelId="{0AF2F807-855A-4C91-9935-B640037C6898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6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中的数据都是字符串类型（</a:t>
          </a:r>
          <a:r>
            <a:rPr lang="en-US" altLang="zh-CN" sz="3600" dirty="0" smtClean="0">
              <a:latin typeface="Noto Sans CJK SC Bold" pitchFamily="34" charset="-122"/>
              <a:ea typeface="Noto Sans CJK SC Bold" pitchFamily="34" charset="-122"/>
            </a:rPr>
            <a:t>String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）</a:t>
          </a:r>
          <a:endParaRPr lang="zh-CN" altLang="en-US" sz="3600" dirty="0">
            <a:latin typeface="Noto Sans CJK SC Bold" pitchFamily="34" charset="-122"/>
            <a:ea typeface="Noto Sans CJK SC Bold" pitchFamily="34" charset="-122"/>
          </a:endParaRPr>
        </a:p>
      </dgm:t>
    </dgm:pt>
    <dgm:pt modelId="{AEBDAD1F-8992-4396-83D3-BD7768A8EF77}" type="parTrans" cxnId="{BA6CF62A-3BC0-4D7D-BDED-9C2AAD70E620}">
      <dgm:prSet/>
      <dgm:spPr/>
      <dgm:t>
        <a:bodyPr/>
        <a:lstStyle/>
        <a:p>
          <a:endParaRPr lang="zh-CN" altLang="en-US"/>
        </a:p>
      </dgm:t>
    </dgm:pt>
    <dgm:pt modelId="{EB0E08EA-113E-4067-97C0-6BA18D04E5D9}" type="sibTrans" cxnId="{BA6CF62A-3BC0-4D7D-BDED-9C2AAD70E620}">
      <dgm:prSet/>
      <dgm:spPr/>
      <dgm:t>
        <a:bodyPr/>
        <a:lstStyle/>
        <a:p>
          <a:endParaRPr lang="zh-CN" altLang="en-US"/>
        </a:p>
      </dgm:t>
    </dgm:pt>
    <dgm:pt modelId="{CB2827FF-2455-49C5-8D08-504E8A2158B2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数据操作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1E55B520-4730-42CF-83C0-25F42531D2DE}" type="parTrans" cxnId="{19A93A4B-3838-4BF4-8465-0803D0BFC94D}">
      <dgm:prSet/>
      <dgm:spPr/>
      <dgm:t>
        <a:bodyPr/>
        <a:lstStyle/>
        <a:p>
          <a:endParaRPr lang="zh-CN" altLang="en-US"/>
        </a:p>
      </dgm:t>
    </dgm:pt>
    <dgm:pt modelId="{CEA59ABD-350D-48C2-A642-16C1B60C78AF}" type="sibTrans" cxnId="{19A93A4B-3838-4BF4-8465-0803D0BFC94D}">
      <dgm:prSet/>
      <dgm:spPr/>
      <dgm:t>
        <a:bodyPr/>
        <a:lstStyle/>
        <a:p>
          <a:endParaRPr lang="zh-CN" altLang="en-US"/>
        </a:p>
      </dgm:t>
    </dgm:pt>
    <dgm:pt modelId="{0C971F71-827A-41EF-A40D-9C637E7AFAEB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6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只有普通的增、删、改、查等操作，没有表之间的关联查询</a:t>
          </a:r>
          <a:endParaRPr lang="zh-CN" altLang="en-US" sz="3600" dirty="0">
            <a:latin typeface="Noto Sans CJK SC Bold" pitchFamily="34" charset="-122"/>
            <a:ea typeface="Noto Sans CJK SC Bold" pitchFamily="34" charset="-122"/>
          </a:endParaRPr>
        </a:p>
      </dgm:t>
    </dgm:pt>
    <dgm:pt modelId="{DF90BC01-7820-45B7-94FB-33CDD2FA2170}" type="parTrans" cxnId="{196AEFB2-EB9C-4654-8237-14BDFD77C062}">
      <dgm:prSet/>
      <dgm:spPr/>
      <dgm:t>
        <a:bodyPr/>
        <a:lstStyle/>
        <a:p>
          <a:endParaRPr lang="zh-CN" altLang="en-US"/>
        </a:p>
      </dgm:t>
    </dgm:pt>
    <dgm:pt modelId="{6D556DFE-7867-417C-B573-682DDDF7CF08}" type="sibTrans" cxnId="{196AEFB2-EB9C-4654-8237-14BDFD77C062}">
      <dgm:prSet/>
      <dgm:spPr/>
      <dgm:t>
        <a:bodyPr/>
        <a:lstStyle/>
        <a:p>
          <a:endParaRPr lang="zh-CN" altLang="en-US"/>
        </a:p>
      </dgm:t>
    </dgm:pt>
    <dgm:pt modelId="{A78371D2-2C59-4DDA-AE85-044188E737B5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存储模式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50DB8731-5CFC-483E-B3B7-A2144FE6C576}" type="parTrans" cxnId="{1F6052D6-D66A-4806-B65B-72EF7839DC95}">
      <dgm:prSet/>
      <dgm:spPr/>
      <dgm:t>
        <a:bodyPr/>
        <a:lstStyle/>
        <a:p>
          <a:endParaRPr lang="zh-CN" altLang="en-US"/>
        </a:p>
      </dgm:t>
    </dgm:pt>
    <dgm:pt modelId="{3D7A2A66-CEDB-41EF-A33C-D125BA75A3A9}" type="sibTrans" cxnId="{1F6052D6-D66A-4806-B65B-72EF7839DC95}">
      <dgm:prSet/>
      <dgm:spPr/>
      <dgm:t>
        <a:bodyPr/>
        <a:lstStyle/>
        <a:p>
          <a:endParaRPr lang="zh-CN" altLang="en-US"/>
        </a:p>
      </dgm:t>
    </dgm:pt>
    <dgm:pt modelId="{AD80FE63-09CA-41D9-A9DA-21890B2674E1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6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是基于列式存储的，而</a:t>
          </a:r>
          <a:r>
            <a:rPr lang="en-US" altLang="zh-CN" sz="3600" dirty="0" smtClean="0">
              <a:latin typeface="Noto Sans CJK SC Bold" pitchFamily="34" charset="-122"/>
              <a:ea typeface="Noto Sans CJK SC Bold" pitchFamily="34" charset="-122"/>
            </a:rPr>
            <a:t>RDBMS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是基于行式存储的</a:t>
          </a:r>
          <a:endParaRPr lang="zh-CN" altLang="en-US" sz="3600" dirty="0">
            <a:latin typeface="Noto Sans CJK SC Bold" pitchFamily="34" charset="-122"/>
            <a:ea typeface="Noto Sans CJK SC Bold" pitchFamily="34" charset="-122"/>
          </a:endParaRPr>
        </a:p>
      </dgm:t>
    </dgm:pt>
    <dgm:pt modelId="{FE3E0B3E-43C2-4F60-82D2-AA466D1509A9}" type="parTrans" cxnId="{8AA823AE-FEEA-455F-B289-EDF203632910}">
      <dgm:prSet/>
      <dgm:spPr/>
      <dgm:t>
        <a:bodyPr/>
        <a:lstStyle/>
        <a:p>
          <a:endParaRPr lang="zh-CN" altLang="en-US"/>
        </a:p>
      </dgm:t>
    </dgm:pt>
    <dgm:pt modelId="{35C1359C-A17C-47D1-8330-E2C93CBD5113}" type="sibTrans" cxnId="{8AA823AE-FEEA-455F-B289-EDF203632910}">
      <dgm:prSet/>
      <dgm:spPr/>
      <dgm:t>
        <a:bodyPr/>
        <a:lstStyle/>
        <a:p>
          <a:endParaRPr lang="zh-CN" altLang="en-US"/>
        </a:p>
      </dgm:t>
    </dgm:pt>
    <dgm:pt modelId="{A434B663-B52C-4035-8190-F38EB5220D6D}">
      <dgm:prSet phldrT="[文本]"/>
      <dgm:spPr/>
      <dgm:t>
        <a:bodyPr/>
        <a:lstStyle/>
        <a:p>
          <a:r>
            <a:rPr lang="zh-CN" altLang="en-US" dirty="0" smtClean="0">
              <a:latin typeface="Noto Sans CJK SC Bold" pitchFamily="34" charset="-122"/>
              <a:ea typeface="Noto Sans CJK SC Bold" pitchFamily="34" charset="-122"/>
            </a:rPr>
            <a:t>应用场景</a:t>
          </a:r>
          <a:endParaRPr lang="zh-CN" altLang="en-US" dirty="0">
            <a:latin typeface="Noto Sans CJK SC Bold" pitchFamily="34" charset="-122"/>
            <a:ea typeface="Noto Sans CJK SC Bold" pitchFamily="34" charset="-122"/>
          </a:endParaRPr>
        </a:p>
      </dgm:t>
    </dgm:pt>
    <dgm:pt modelId="{9A71222B-83FF-4F6F-987A-034C5AB0F2B1}" type="parTrans" cxnId="{986B1577-577C-43D7-95C5-5B513836E6BA}">
      <dgm:prSet/>
      <dgm:spPr/>
      <dgm:t>
        <a:bodyPr/>
        <a:lstStyle/>
        <a:p>
          <a:endParaRPr lang="zh-CN" altLang="en-US"/>
        </a:p>
      </dgm:t>
    </dgm:pt>
    <dgm:pt modelId="{260306A7-5755-48B4-BC63-1AFE6B1A3E4F}" type="sibTrans" cxnId="{986B1577-577C-43D7-95C5-5B513836E6BA}">
      <dgm:prSet/>
      <dgm:spPr/>
      <dgm:t>
        <a:bodyPr/>
        <a:lstStyle/>
        <a:p>
          <a:endParaRPr lang="zh-CN" altLang="en-US"/>
        </a:p>
      </dgm:t>
    </dgm:pt>
    <dgm:pt modelId="{A70597F4-2096-4193-97C2-77020186CC8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100">
            <a:latin typeface="Noto Sans CJK SC Bold" pitchFamily="34" charset="-122"/>
            <a:ea typeface="Noto Sans CJK SC Bold" pitchFamily="34" charset="-122"/>
          </a:endParaRPr>
        </a:p>
      </dgm:t>
    </dgm:pt>
    <dgm:pt modelId="{2D6FF79C-5235-414F-95DC-AFAD443C334F}" type="parTrans" cxnId="{34E5B7AF-B45B-43C0-946A-14250AF19F0C}">
      <dgm:prSet/>
      <dgm:spPr/>
      <dgm:t>
        <a:bodyPr/>
        <a:lstStyle/>
        <a:p>
          <a:endParaRPr lang="zh-CN" altLang="en-US"/>
        </a:p>
      </dgm:t>
    </dgm:pt>
    <dgm:pt modelId="{87102C85-B4B4-4A1F-B68A-ABED461816B1}" type="sibTrans" cxnId="{34E5B7AF-B45B-43C0-946A-14250AF19F0C}">
      <dgm:prSet/>
      <dgm:spPr/>
      <dgm:t>
        <a:bodyPr/>
        <a:lstStyle/>
        <a:p>
          <a:endParaRPr lang="zh-CN" altLang="en-US"/>
        </a:p>
      </dgm:t>
    </dgm:pt>
    <dgm:pt modelId="{B5ABFBB8-23E5-44EF-8AC1-F883C89E3DA8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36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dirty="0" smtClean="0">
              <a:latin typeface="Noto Sans CJK SC Bold" pitchFamily="34" charset="-122"/>
              <a:ea typeface="Noto Sans CJK SC Bold" pitchFamily="34" charset="-122"/>
            </a:rPr>
            <a:t>适合存储大量数据，查询效率极高</a:t>
          </a:r>
          <a:endParaRPr lang="zh-CN" altLang="en-US" sz="3600" dirty="0">
            <a:latin typeface="Noto Sans CJK SC Bold" pitchFamily="34" charset="-122"/>
            <a:ea typeface="Noto Sans CJK SC Bold" pitchFamily="34" charset="-122"/>
          </a:endParaRPr>
        </a:p>
      </dgm:t>
    </dgm:pt>
    <dgm:pt modelId="{5C37B376-C67D-4D2A-9B55-47853FDC7228}" type="parTrans" cxnId="{92256044-EDE6-497E-A029-1E37B169CA6B}">
      <dgm:prSet/>
      <dgm:spPr/>
      <dgm:t>
        <a:bodyPr/>
        <a:lstStyle/>
        <a:p>
          <a:endParaRPr lang="zh-CN" altLang="en-US"/>
        </a:p>
      </dgm:t>
    </dgm:pt>
    <dgm:pt modelId="{3CB1A924-03CA-4E7B-86BE-C917DC476482}" type="sibTrans" cxnId="{92256044-EDE6-497E-A029-1E37B169CA6B}">
      <dgm:prSet/>
      <dgm:spPr/>
      <dgm:t>
        <a:bodyPr/>
        <a:lstStyle/>
        <a:p>
          <a:endParaRPr lang="zh-CN" altLang="en-US"/>
        </a:p>
      </dgm:t>
    </dgm:pt>
    <dgm:pt modelId="{A97118D3-3731-47B3-8B78-6F67032C388F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100">
            <a:latin typeface="Noto Sans CJK SC Bold" pitchFamily="34" charset="-122"/>
            <a:ea typeface="Noto Sans CJK SC Bold" pitchFamily="34" charset="-122"/>
          </a:endParaRPr>
        </a:p>
      </dgm:t>
    </dgm:pt>
    <dgm:pt modelId="{B987E8A7-A611-4EE9-881C-2D0205C4E4A1}" type="parTrans" cxnId="{CBD544AE-5197-4D3F-BD93-8DE81DCF840A}">
      <dgm:prSet/>
      <dgm:spPr/>
      <dgm:t>
        <a:bodyPr/>
        <a:lstStyle/>
        <a:p>
          <a:endParaRPr lang="zh-CN" altLang="en-US"/>
        </a:p>
      </dgm:t>
    </dgm:pt>
    <dgm:pt modelId="{7E15BC93-2B79-43A1-A206-6A43081C75CC}" type="sibTrans" cxnId="{CBD544AE-5197-4D3F-BD93-8DE81DCF840A}">
      <dgm:prSet/>
      <dgm:spPr/>
      <dgm:t>
        <a:bodyPr/>
        <a:lstStyle/>
        <a:p>
          <a:endParaRPr lang="zh-CN" altLang="en-US"/>
        </a:p>
      </dgm:t>
    </dgm:pt>
    <dgm:pt modelId="{8FF1D4D8-0B65-4FC1-B98C-5CAC6A992A3A}" type="pres">
      <dgm:prSet presAssocID="{3C6A8AD0-F151-47B5-9DC5-27C72B312E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5BB3EC-6CBB-454E-A519-C057BD389981}" type="pres">
      <dgm:prSet presAssocID="{336C7E7C-4F39-4ADD-A286-E0523F18CA29}" presName="composite" presStyleCnt="0"/>
      <dgm:spPr/>
    </dgm:pt>
    <dgm:pt modelId="{F5D2B178-E3B6-4612-BC1E-1BC4541483D8}" type="pres">
      <dgm:prSet presAssocID="{336C7E7C-4F39-4ADD-A286-E0523F18CA2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F1DF32-E6D4-456D-B74D-207203926F41}" type="pres">
      <dgm:prSet presAssocID="{336C7E7C-4F39-4ADD-A286-E0523F18CA29}" presName="descendantText" presStyleLbl="alignAcc1" presStyleIdx="0" presStyleCnt="4" custLinFactNeighborX="2101" custLinFactNeighborY="-11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F62488-81FD-4D1A-92CD-A68FB63FCB34}" type="pres">
      <dgm:prSet presAssocID="{47F6072C-69C4-4EE2-BC90-F6535212255E}" presName="sp" presStyleCnt="0"/>
      <dgm:spPr/>
    </dgm:pt>
    <dgm:pt modelId="{68D52A1F-D8AA-49F8-A360-2116B49A45D3}" type="pres">
      <dgm:prSet presAssocID="{CB2827FF-2455-49C5-8D08-504E8A2158B2}" presName="composite" presStyleCnt="0"/>
      <dgm:spPr/>
    </dgm:pt>
    <dgm:pt modelId="{1DC385F1-BDF7-4489-B114-CF96D2408BFF}" type="pres">
      <dgm:prSet presAssocID="{CB2827FF-2455-49C5-8D08-504E8A2158B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4DBCD1-843B-425F-B97C-E0A0C0A1D413}" type="pres">
      <dgm:prSet presAssocID="{CB2827FF-2455-49C5-8D08-504E8A2158B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16872-AEE6-4DA3-9F48-7DC3E7801146}" type="pres">
      <dgm:prSet presAssocID="{CEA59ABD-350D-48C2-A642-16C1B60C78AF}" presName="sp" presStyleCnt="0"/>
      <dgm:spPr/>
    </dgm:pt>
    <dgm:pt modelId="{389002D0-96D2-44E4-A0E1-665A3E02784C}" type="pres">
      <dgm:prSet presAssocID="{A78371D2-2C59-4DDA-AE85-044188E737B5}" presName="composite" presStyleCnt="0"/>
      <dgm:spPr/>
    </dgm:pt>
    <dgm:pt modelId="{5DD98349-807A-43C0-BE2F-37318CA92D48}" type="pres">
      <dgm:prSet presAssocID="{A78371D2-2C59-4DDA-AE85-044188E737B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617B2-7A33-4970-AFF6-8BC036F6E1C4}" type="pres">
      <dgm:prSet presAssocID="{A78371D2-2C59-4DDA-AE85-044188E737B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92C39-CD37-4BE0-AE94-68E9DEB15D42}" type="pres">
      <dgm:prSet presAssocID="{3D7A2A66-CEDB-41EF-A33C-D125BA75A3A9}" presName="sp" presStyleCnt="0"/>
      <dgm:spPr/>
    </dgm:pt>
    <dgm:pt modelId="{FC778E2B-ADC0-4C93-97B7-7998FC2585D6}" type="pres">
      <dgm:prSet presAssocID="{A434B663-B52C-4035-8190-F38EB5220D6D}" presName="composite" presStyleCnt="0"/>
      <dgm:spPr/>
    </dgm:pt>
    <dgm:pt modelId="{D0728641-1473-48C3-9AAC-15B3566D58EA}" type="pres">
      <dgm:prSet presAssocID="{A434B663-B52C-4035-8190-F38EB5220D6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6F069-50E3-4D1F-9DE7-BD1D0B7DFA09}" type="pres">
      <dgm:prSet presAssocID="{A434B663-B52C-4035-8190-F38EB5220D6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517E76-A42D-49C4-8081-CE0A9D8FB35A}" type="presOf" srcId="{336C7E7C-4F39-4ADD-A286-E0523F18CA29}" destId="{F5D2B178-E3B6-4612-BC1E-1BC4541483D8}" srcOrd="0" destOrd="0" presId="urn:microsoft.com/office/officeart/2005/8/layout/chevron2"/>
    <dgm:cxn modelId="{7D90E08E-3EE4-46CA-9758-3654450C2622}" type="presOf" srcId="{A434B663-B52C-4035-8190-F38EB5220D6D}" destId="{D0728641-1473-48C3-9AAC-15B3566D58EA}" srcOrd="0" destOrd="0" presId="urn:microsoft.com/office/officeart/2005/8/layout/chevron2"/>
    <dgm:cxn modelId="{19A93A4B-3838-4BF4-8465-0803D0BFC94D}" srcId="{3C6A8AD0-F151-47B5-9DC5-27C72B312E5C}" destId="{CB2827FF-2455-49C5-8D08-504E8A2158B2}" srcOrd="1" destOrd="0" parTransId="{1E55B520-4730-42CF-83C0-25F42531D2DE}" sibTransId="{CEA59ABD-350D-48C2-A642-16C1B60C78AF}"/>
    <dgm:cxn modelId="{34E5B7AF-B45B-43C0-946A-14250AF19F0C}" srcId="{A434B663-B52C-4035-8190-F38EB5220D6D}" destId="{A70597F4-2096-4193-97C2-77020186CC87}" srcOrd="0" destOrd="0" parTransId="{2D6FF79C-5235-414F-95DC-AFAD443C334F}" sibTransId="{87102C85-B4B4-4A1F-B68A-ABED461816B1}"/>
    <dgm:cxn modelId="{8296C315-18E6-49AD-BBAA-F99C721CE412}" type="presOf" srcId="{A78371D2-2C59-4DDA-AE85-044188E737B5}" destId="{5DD98349-807A-43C0-BE2F-37318CA92D48}" srcOrd="0" destOrd="0" presId="urn:microsoft.com/office/officeart/2005/8/layout/chevron2"/>
    <dgm:cxn modelId="{196AEFB2-EB9C-4654-8237-14BDFD77C062}" srcId="{CB2827FF-2455-49C5-8D08-504E8A2158B2}" destId="{0C971F71-827A-41EF-A40D-9C637E7AFAEB}" srcOrd="0" destOrd="0" parTransId="{DF90BC01-7820-45B7-94FB-33CDD2FA2170}" sibTransId="{6D556DFE-7867-417C-B573-682DDDF7CF08}"/>
    <dgm:cxn modelId="{1098AFE2-D420-4024-B2CD-289CE976DF48}" type="presOf" srcId="{0AF2F807-855A-4C91-9935-B640037C6898}" destId="{47F1DF32-E6D4-456D-B74D-207203926F41}" srcOrd="0" destOrd="0" presId="urn:microsoft.com/office/officeart/2005/8/layout/chevron2"/>
    <dgm:cxn modelId="{1F6052D6-D66A-4806-B65B-72EF7839DC95}" srcId="{3C6A8AD0-F151-47B5-9DC5-27C72B312E5C}" destId="{A78371D2-2C59-4DDA-AE85-044188E737B5}" srcOrd="2" destOrd="0" parTransId="{50DB8731-5CFC-483E-B3B7-A2144FE6C576}" sibTransId="{3D7A2A66-CEDB-41EF-A33C-D125BA75A3A9}"/>
    <dgm:cxn modelId="{8AA823AE-FEEA-455F-B289-EDF203632910}" srcId="{A78371D2-2C59-4DDA-AE85-044188E737B5}" destId="{AD80FE63-09CA-41D9-A9DA-21890B2674E1}" srcOrd="0" destOrd="0" parTransId="{FE3E0B3E-43C2-4F60-82D2-AA466D1509A9}" sibTransId="{35C1359C-A17C-47D1-8330-E2C93CBD5113}"/>
    <dgm:cxn modelId="{92256044-EDE6-497E-A029-1E37B169CA6B}" srcId="{A434B663-B52C-4035-8190-F38EB5220D6D}" destId="{B5ABFBB8-23E5-44EF-8AC1-F883C89E3DA8}" srcOrd="1" destOrd="0" parTransId="{5C37B376-C67D-4D2A-9B55-47853FDC7228}" sibTransId="{3CB1A924-03CA-4E7B-86BE-C917DC476482}"/>
    <dgm:cxn modelId="{986B1577-577C-43D7-95C5-5B513836E6BA}" srcId="{3C6A8AD0-F151-47B5-9DC5-27C72B312E5C}" destId="{A434B663-B52C-4035-8190-F38EB5220D6D}" srcOrd="3" destOrd="0" parTransId="{9A71222B-83FF-4F6F-987A-034C5AB0F2B1}" sibTransId="{260306A7-5755-48B4-BC63-1AFE6B1A3E4F}"/>
    <dgm:cxn modelId="{618E7AAB-1AD4-4F73-B7DB-0E617D7649D5}" type="presOf" srcId="{3C6A8AD0-F151-47B5-9DC5-27C72B312E5C}" destId="{8FF1D4D8-0B65-4FC1-B98C-5CAC6A992A3A}" srcOrd="0" destOrd="0" presId="urn:microsoft.com/office/officeart/2005/8/layout/chevron2"/>
    <dgm:cxn modelId="{BA4605CE-87EA-4681-83EA-8714C6761B61}" type="presOf" srcId="{A70597F4-2096-4193-97C2-77020186CC87}" destId="{0696F069-50E3-4D1F-9DE7-BD1D0B7DFA09}" srcOrd="0" destOrd="0" presId="urn:microsoft.com/office/officeart/2005/8/layout/chevron2"/>
    <dgm:cxn modelId="{F2F22E87-BB46-4CE8-9646-2DEAF3A338D7}" srcId="{3C6A8AD0-F151-47B5-9DC5-27C72B312E5C}" destId="{336C7E7C-4F39-4ADD-A286-E0523F18CA29}" srcOrd="0" destOrd="0" parTransId="{FDD8B91A-8785-4F2C-9C9A-2E91A2FD47A9}" sibTransId="{47F6072C-69C4-4EE2-BC90-F6535212255E}"/>
    <dgm:cxn modelId="{C505236C-8E93-4FC3-B826-0E5E13E87642}" type="presOf" srcId="{CB2827FF-2455-49C5-8D08-504E8A2158B2}" destId="{1DC385F1-BDF7-4489-B114-CF96D2408BFF}" srcOrd="0" destOrd="0" presId="urn:microsoft.com/office/officeart/2005/8/layout/chevron2"/>
    <dgm:cxn modelId="{560FD93E-D094-4949-9805-755D15438386}" type="presOf" srcId="{0C971F71-827A-41EF-A40D-9C637E7AFAEB}" destId="{014DBCD1-843B-425F-B97C-E0A0C0A1D413}" srcOrd="0" destOrd="0" presId="urn:microsoft.com/office/officeart/2005/8/layout/chevron2"/>
    <dgm:cxn modelId="{F4081F28-2CD0-4EDD-A863-5C390C3C07A8}" type="presOf" srcId="{AD80FE63-09CA-41D9-A9DA-21890B2674E1}" destId="{0A7617B2-7A33-4970-AFF6-8BC036F6E1C4}" srcOrd="0" destOrd="0" presId="urn:microsoft.com/office/officeart/2005/8/layout/chevron2"/>
    <dgm:cxn modelId="{CBD544AE-5197-4D3F-BD93-8DE81DCF840A}" srcId="{A434B663-B52C-4035-8190-F38EB5220D6D}" destId="{A97118D3-3731-47B3-8B78-6F67032C388F}" srcOrd="2" destOrd="0" parTransId="{B987E8A7-A611-4EE9-881C-2D0205C4E4A1}" sibTransId="{7E15BC93-2B79-43A1-A206-6A43081C75CC}"/>
    <dgm:cxn modelId="{11D48921-A4F2-4552-9527-73AEDE3606E0}" type="presOf" srcId="{B5ABFBB8-23E5-44EF-8AC1-F883C89E3DA8}" destId="{0696F069-50E3-4D1F-9DE7-BD1D0B7DFA09}" srcOrd="0" destOrd="1" presId="urn:microsoft.com/office/officeart/2005/8/layout/chevron2"/>
    <dgm:cxn modelId="{BA6CF62A-3BC0-4D7D-BDED-9C2AAD70E620}" srcId="{336C7E7C-4F39-4ADD-A286-E0523F18CA29}" destId="{0AF2F807-855A-4C91-9935-B640037C6898}" srcOrd="0" destOrd="0" parTransId="{AEBDAD1F-8992-4396-83D3-BD7768A8EF77}" sibTransId="{EB0E08EA-113E-4067-97C0-6BA18D04E5D9}"/>
    <dgm:cxn modelId="{CBA030B0-F8C1-418B-9BC9-8FAC9AD23216}" type="presOf" srcId="{A97118D3-3731-47B3-8B78-6F67032C388F}" destId="{0696F069-50E3-4D1F-9DE7-BD1D0B7DFA09}" srcOrd="0" destOrd="2" presId="urn:microsoft.com/office/officeart/2005/8/layout/chevron2"/>
    <dgm:cxn modelId="{581E7C6F-B83E-4282-8F9D-9BB9507467BF}" type="presParOf" srcId="{8FF1D4D8-0B65-4FC1-B98C-5CAC6A992A3A}" destId="{FB5BB3EC-6CBB-454E-A519-C057BD389981}" srcOrd="0" destOrd="0" presId="urn:microsoft.com/office/officeart/2005/8/layout/chevron2"/>
    <dgm:cxn modelId="{C5FF5071-0F6E-468E-871B-79A1C2E7F635}" type="presParOf" srcId="{FB5BB3EC-6CBB-454E-A519-C057BD389981}" destId="{F5D2B178-E3B6-4612-BC1E-1BC4541483D8}" srcOrd="0" destOrd="0" presId="urn:microsoft.com/office/officeart/2005/8/layout/chevron2"/>
    <dgm:cxn modelId="{0302FEDF-6959-4089-9B2E-F4398383D5E2}" type="presParOf" srcId="{FB5BB3EC-6CBB-454E-A519-C057BD389981}" destId="{47F1DF32-E6D4-456D-B74D-207203926F41}" srcOrd="1" destOrd="0" presId="urn:microsoft.com/office/officeart/2005/8/layout/chevron2"/>
    <dgm:cxn modelId="{5CA2432A-AE69-4742-8884-9E7BCE97AE56}" type="presParOf" srcId="{8FF1D4D8-0B65-4FC1-B98C-5CAC6A992A3A}" destId="{C4F62488-81FD-4D1A-92CD-A68FB63FCB34}" srcOrd="1" destOrd="0" presId="urn:microsoft.com/office/officeart/2005/8/layout/chevron2"/>
    <dgm:cxn modelId="{C3ADE970-AA0A-41AC-8D28-4305986BBF13}" type="presParOf" srcId="{8FF1D4D8-0B65-4FC1-B98C-5CAC6A992A3A}" destId="{68D52A1F-D8AA-49F8-A360-2116B49A45D3}" srcOrd="2" destOrd="0" presId="urn:microsoft.com/office/officeart/2005/8/layout/chevron2"/>
    <dgm:cxn modelId="{FA512B9C-A4CE-4D23-A7A0-919A79BAF354}" type="presParOf" srcId="{68D52A1F-D8AA-49F8-A360-2116B49A45D3}" destId="{1DC385F1-BDF7-4489-B114-CF96D2408BFF}" srcOrd="0" destOrd="0" presId="urn:microsoft.com/office/officeart/2005/8/layout/chevron2"/>
    <dgm:cxn modelId="{F7A45F61-50ED-4202-95FA-8EA3DBD40E26}" type="presParOf" srcId="{68D52A1F-D8AA-49F8-A360-2116B49A45D3}" destId="{014DBCD1-843B-425F-B97C-E0A0C0A1D413}" srcOrd="1" destOrd="0" presId="urn:microsoft.com/office/officeart/2005/8/layout/chevron2"/>
    <dgm:cxn modelId="{AE40B8A9-9E48-4A13-A8E1-53A1257A36FA}" type="presParOf" srcId="{8FF1D4D8-0B65-4FC1-B98C-5CAC6A992A3A}" destId="{C2A16872-AEE6-4DA3-9F48-7DC3E7801146}" srcOrd="3" destOrd="0" presId="urn:microsoft.com/office/officeart/2005/8/layout/chevron2"/>
    <dgm:cxn modelId="{0BB64F9C-4FA8-42B6-9A36-5AFFB778D342}" type="presParOf" srcId="{8FF1D4D8-0B65-4FC1-B98C-5CAC6A992A3A}" destId="{389002D0-96D2-44E4-A0E1-665A3E02784C}" srcOrd="4" destOrd="0" presId="urn:microsoft.com/office/officeart/2005/8/layout/chevron2"/>
    <dgm:cxn modelId="{802EF6FE-3613-4D7C-A83E-3B23BA63ADBD}" type="presParOf" srcId="{389002D0-96D2-44E4-A0E1-665A3E02784C}" destId="{5DD98349-807A-43C0-BE2F-37318CA92D48}" srcOrd="0" destOrd="0" presId="urn:microsoft.com/office/officeart/2005/8/layout/chevron2"/>
    <dgm:cxn modelId="{92945980-20DE-49FC-B7DA-C1BE8F4E6E57}" type="presParOf" srcId="{389002D0-96D2-44E4-A0E1-665A3E02784C}" destId="{0A7617B2-7A33-4970-AFF6-8BC036F6E1C4}" srcOrd="1" destOrd="0" presId="urn:microsoft.com/office/officeart/2005/8/layout/chevron2"/>
    <dgm:cxn modelId="{47A69E26-9028-4A5C-BB66-7421B307568D}" type="presParOf" srcId="{8FF1D4D8-0B65-4FC1-B98C-5CAC6A992A3A}" destId="{F8C92C39-CD37-4BE0-AE94-68E9DEB15D42}" srcOrd="5" destOrd="0" presId="urn:microsoft.com/office/officeart/2005/8/layout/chevron2"/>
    <dgm:cxn modelId="{997A3986-C301-4177-A44F-BA26A274D0B3}" type="presParOf" srcId="{8FF1D4D8-0B65-4FC1-B98C-5CAC6A992A3A}" destId="{FC778E2B-ADC0-4C93-97B7-7998FC2585D6}" srcOrd="6" destOrd="0" presId="urn:microsoft.com/office/officeart/2005/8/layout/chevron2"/>
    <dgm:cxn modelId="{58698475-8CF7-44A4-BDD7-065930F8FD14}" type="presParOf" srcId="{FC778E2B-ADC0-4C93-97B7-7998FC2585D6}" destId="{D0728641-1473-48C3-9AAC-15B3566D58EA}" srcOrd="0" destOrd="0" presId="urn:microsoft.com/office/officeart/2005/8/layout/chevron2"/>
    <dgm:cxn modelId="{2AA67F28-AADB-4D71-80C3-3F769AC74CD4}" type="presParOf" srcId="{FC778E2B-ADC0-4C93-97B7-7998FC2585D6}" destId="{0696F069-50E3-4D1F-9DE7-BD1D0B7DFA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162D-C974-4777-8546-0B1C3D16AA4B}">
      <dsp:nvSpPr>
        <dsp:cNvPr id="0" name=""/>
        <dsp:cNvSpPr/>
      </dsp:nvSpPr>
      <dsp:spPr>
        <a:xfrm rot="16200000">
          <a:off x="-2838979" y="2838979"/>
          <a:ext cx="10837333" cy="51593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526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>
              <a:latin typeface="Noto Sans CJK SC Bold" pitchFamily="34" charset="-122"/>
              <a:ea typeface="Noto Sans CJK SC Bold" pitchFamily="34" charset="-122"/>
            </a:rPr>
            <a:t>成熟</a:t>
          </a:r>
          <a:endParaRPr lang="zh-CN" altLang="en-US" sz="43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社区成熟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理论充分经过实践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丰富的工具支持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5400000">
        <a:off x="0" y="2167467"/>
        <a:ext cx="5159374" cy="6502399"/>
      </dsp:txXfrm>
    </dsp:sp>
    <dsp:sp modelId="{ADDFA4BA-21B4-4EEC-9F1C-9CD627B3464D}">
      <dsp:nvSpPr>
        <dsp:cNvPr id="0" name=""/>
        <dsp:cNvSpPr/>
      </dsp:nvSpPr>
      <dsp:spPr>
        <a:xfrm rot="16200000">
          <a:off x="2709333" y="2838979"/>
          <a:ext cx="10837333" cy="51593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526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>
              <a:latin typeface="Noto Sans CJK SC Bold" pitchFamily="34" charset="-122"/>
              <a:ea typeface="Noto Sans CJK SC Bold" pitchFamily="34" charset="-122"/>
            </a:rPr>
            <a:t>高效</a:t>
          </a:r>
          <a:endParaRPr lang="zh-CN" altLang="en-US" sz="43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将随机读写转化为顺序读写，适应高并发写入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均衡效果好读写性能和机器数保持线性相关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行中没有保存数据的列不占存储空间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5400000">
        <a:off x="5548312" y="2167467"/>
        <a:ext cx="5159374" cy="6502399"/>
      </dsp:txXfrm>
    </dsp:sp>
    <dsp:sp modelId="{8FB8387E-A9A6-467F-B646-FDBAEC652C6A}">
      <dsp:nvSpPr>
        <dsp:cNvPr id="0" name=""/>
        <dsp:cNvSpPr/>
      </dsp:nvSpPr>
      <dsp:spPr>
        <a:xfrm rot="16200000">
          <a:off x="8255661" y="2838979"/>
          <a:ext cx="10837333" cy="51593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0" tIns="0" rIns="274526" bIns="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>
              <a:latin typeface="Noto Sans CJK SC Bold" pitchFamily="34" charset="-122"/>
              <a:ea typeface="Noto Sans CJK SC Bold" pitchFamily="34" charset="-122"/>
            </a:rPr>
            <a:t>分布式特性</a:t>
          </a:r>
          <a:endParaRPr lang="zh-CN" altLang="en-US" sz="43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基于</a:t>
          </a:r>
          <a:r>
            <a:rPr lang="en-US" altLang="zh-CN" sz="3400" kern="1200" dirty="0" smtClean="0">
              <a:latin typeface="Noto Sans CJK SC Bold" pitchFamily="34" charset="-122"/>
              <a:ea typeface="Noto Sans CJK SC Bold" pitchFamily="34" charset="-122"/>
            </a:rPr>
            <a:t>HDFS</a:t>
          </a: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、</a:t>
          </a:r>
          <a:r>
            <a:rPr lang="en-US" altLang="zh-CN" sz="3400" kern="1200" dirty="0" smtClean="0">
              <a:latin typeface="Noto Sans CJK SC Bold" pitchFamily="34" charset="-122"/>
              <a:ea typeface="Noto Sans CJK SC Bold" pitchFamily="34" charset="-122"/>
            </a:rPr>
            <a:t>Zookeeper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一致性、可用性、分区容忍性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大数据存储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>
              <a:latin typeface="Noto Sans CJK SC Bold" pitchFamily="34" charset="-122"/>
              <a:ea typeface="Noto Sans CJK SC Bold" pitchFamily="34" charset="-122"/>
            </a:rPr>
            <a:t>易扩展</a:t>
          </a:r>
          <a:endParaRPr lang="zh-CN" altLang="en-US" sz="34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5400000">
        <a:off x="11094640" y="2167467"/>
        <a:ext cx="5159374" cy="6502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2B178-E3B6-4612-BC1E-1BC4541483D8}">
      <dsp:nvSpPr>
        <dsp:cNvPr id="0" name=""/>
        <dsp:cNvSpPr/>
      </dsp:nvSpPr>
      <dsp:spPr>
        <a:xfrm rot="5400000">
          <a:off x="-409947" y="418125"/>
          <a:ext cx="2732981" cy="191308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数据类型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" y="964720"/>
        <a:ext cx="1913086" cy="819895"/>
      </dsp:txXfrm>
    </dsp:sp>
    <dsp:sp modelId="{47F1DF32-E6D4-456D-B74D-207203926F41}">
      <dsp:nvSpPr>
        <dsp:cNvPr id="0" name=""/>
        <dsp:cNvSpPr/>
      </dsp:nvSpPr>
      <dsp:spPr>
        <a:xfrm rot="5400000">
          <a:off x="8092764" y="-6179677"/>
          <a:ext cx="1776437" cy="14135793"/>
        </a:xfrm>
        <a:prstGeom prst="round2Same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中的数据都是字符串类型（</a:t>
          </a:r>
          <a:r>
            <a:rPr lang="en-US" altLang="zh-CN" sz="3600" kern="1200" dirty="0" smtClean="0">
              <a:latin typeface="Noto Sans CJK SC Bold" pitchFamily="34" charset="-122"/>
              <a:ea typeface="Noto Sans CJK SC Bold" pitchFamily="34" charset="-122"/>
            </a:rPr>
            <a:t>String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）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913087" y="86719"/>
        <a:ext cx="14049074" cy="1602999"/>
      </dsp:txXfrm>
    </dsp:sp>
    <dsp:sp modelId="{1DC385F1-BDF7-4489-B114-CF96D2408BFF}">
      <dsp:nvSpPr>
        <dsp:cNvPr id="0" name=""/>
        <dsp:cNvSpPr/>
      </dsp:nvSpPr>
      <dsp:spPr>
        <a:xfrm rot="5400000">
          <a:off x="-409947" y="3012090"/>
          <a:ext cx="2732981" cy="1913086"/>
        </a:xfrm>
        <a:prstGeom prst="chevron">
          <a:avLst/>
        </a:prstGeom>
        <a:solidFill>
          <a:schemeClr val="accent5">
            <a:hueOff val="4948110"/>
            <a:satOff val="-7989"/>
            <a:lumOff val="588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数据操作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" y="3558685"/>
        <a:ext cx="1913086" cy="819895"/>
      </dsp:txXfrm>
    </dsp:sp>
    <dsp:sp modelId="{014DBCD1-843B-425F-B97C-E0A0C0A1D413}">
      <dsp:nvSpPr>
        <dsp:cNvPr id="0" name=""/>
        <dsp:cNvSpPr/>
      </dsp:nvSpPr>
      <dsp:spPr>
        <a:xfrm rot="5400000">
          <a:off x="8092764" y="-3577534"/>
          <a:ext cx="1776437" cy="14135793"/>
        </a:xfrm>
        <a:prstGeom prst="round2Same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只有普通的增、删、改、查等操作，没有表之间的关联查询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913087" y="2688862"/>
        <a:ext cx="14049074" cy="1602999"/>
      </dsp:txXfrm>
    </dsp:sp>
    <dsp:sp modelId="{5DD98349-807A-43C0-BE2F-37318CA92D48}">
      <dsp:nvSpPr>
        <dsp:cNvPr id="0" name=""/>
        <dsp:cNvSpPr/>
      </dsp:nvSpPr>
      <dsp:spPr>
        <a:xfrm rot="5400000">
          <a:off x="-409947" y="5606056"/>
          <a:ext cx="2732981" cy="1913086"/>
        </a:xfrm>
        <a:prstGeom prst="chevron">
          <a:avLst/>
        </a:prstGeom>
        <a:solidFill>
          <a:schemeClr val="accent5">
            <a:hueOff val="9896220"/>
            <a:satOff val="-15977"/>
            <a:lumOff val="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存储模式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" y="6152651"/>
        <a:ext cx="1913086" cy="819895"/>
      </dsp:txXfrm>
    </dsp:sp>
    <dsp:sp modelId="{0A7617B2-7A33-4970-AFF6-8BC036F6E1C4}">
      <dsp:nvSpPr>
        <dsp:cNvPr id="0" name=""/>
        <dsp:cNvSpPr/>
      </dsp:nvSpPr>
      <dsp:spPr>
        <a:xfrm rot="5400000">
          <a:off x="8092764" y="-983568"/>
          <a:ext cx="1776437" cy="14135793"/>
        </a:xfrm>
        <a:prstGeom prst="round2Same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是基于列式存储的，而</a:t>
          </a:r>
          <a:r>
            <a:rPr lang="en-US" altLang="zh-CN" sz="3600" kern="1200" dirty="0" smtClean="0">
              <a:latin typeface="Noto Sans CJK SC Bold" pitchFamily="34" charset="-122"/>
              <a:ea typeface="Noto Sans CJK SC Bold" pitchFamily="34" charset="-122"/>
            </a:rPr>
            <a:t>RDBMS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是基于行式存储的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913087" y="5282828"/>
        <a:ext cx="14049074" cy="1602999"/>
      </dsp:txXfrm>
    </dsp:sp>
    <dsp:sp modelId="{D0728641-1473-48C3-9AAC-15B3566D58EA}">
      <dsp:nvSpPr>
        <dsp:cNvPr id="0" name=""/>
        <dsp:cNvSpPr/>
      </dsp:nvSpPr>
      <dsp:spPr>
        <a:xfrm rot="5400000">
          <a:off x="-409947" y="8200022"/>
          <a:ext cx="2732981" cy="1913086"/>
        </a:xfrm>
        <a:prstGeom prst="chevron">
          <a:avLst/>
        </a:prstGeom>
        <a:solidFill>
          <a:schemeClr val="accent5">
            <a:hueOff val="14844329"/>
            <a:satOff val="-23966"/>
            <a:lumOff val="176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应用场景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" y="8746617"/>
        <a:ext cx="1913086" cy="819895"/>
      </dsp:txXfrm>
    </dsp:sp>
    <dsp:sp modelId="{0696F069-50E3-4D1F-9DE7-BD1D0B7DFA09}">
      <dsp:nvSpPr>
        <dsp:cNvPr id="0" name=""/>
        <dsp:cNvSpPr/>
      </dsp:nvSpPr>
      <dsp:spPr>
        <a:xfrm rot="5400000">
          <a:off x="8092764" y="1610397"/>
          <a:ext cx="1776437" cy="14135793"/>
        </a:xfrm>
        <a:prstGeom prst="round2Same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>
            <a:latin typeface="Noto Sans CJK SC Bold" pitchFamily="34" charset="-122"/>
            <a:ea typeface="Noto Sans CJK SC Bold" pitchFamily="34" charset="-122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err="1" smtClean="0">
              <a:latin typeface="Noto Sans CJK SC Bold" pitchFamily="34" charset="-122"/>
              <a:ea typeface="Noto Sans CJK SC Bold" pitchFamily="34" charset="-122"/>
            </a:rPr>
            <a:t>HBase</a:t>
          </a:r>
          <a:r>
            <a:rPr lang="zh-CN" altLang="en-US" sz="3600" kern="1200" dirty="0" smtClean="0">
              <a:latin typeface="Noto Sans CJK SC Bold" pitchFamily="34" charset="-122"/>
              <a:ea typeface="Noto Sans CJK SC Bold" pitchFamily="34" charset="-122"/>
            </a:rPr>
            <a:t>适合存储大量数据，查询效率极高</a:t>
          </a:r>
          <a:endParaRPr lang="zh-CN" altLang="en-US" sz="3600" kern="1200" dirty="0">
            <a:latin typeface="Noto Sans CJK SC Bold" pitchFamily="34" charset="-122"/>
            <a:ea typeface="Noto Sans CJK SC Bold" pitchFamily="34" charset="-12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>
            <a:latin typeface="Noto Sans CJK SC Bold" pitchFamily="34" charset="-122"/>
            <a:ea typeface="Noto Sans CJK SC Bold" pitchFamily="34" charset="-122"/>
          </a:endParaRPr>
        </a:p>
      </dsp:txBody>
      <dsp:txXfrm rot="-5400000">
        <a:off x="1913087" y="7876794"/>
        <a:ext cx="14049074" cy="160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590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180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771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361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2951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539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129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719" defTabSz="45718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8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5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5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5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5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500" dirty="0" smtClean="0">
                <a:solidFill>
                  <a:srgbClr val="FFFFFF"/>
                </a:solidFill>
              </a:rPr>
              <a:t> </a:t>
            </a:r>
            <a:r>
              <a:rPr lang="zh-CN" altLang="en-US" sz="95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5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5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500" dirty="0" smtClean="0">
                <a:solidFill>
                  <a:srgbClr val="FFFFFF"/>
                </a:solidFill>
              </a:rPr>
            </a:br>
            <a:endParaRPr lang="zh-CN" altLang="en-US" sz="95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3"/>
            <a:ext cx="3251200" cy="11938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0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5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370" marR="0" indent="-507577" algn="l" defTabSz="82542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0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5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5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5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5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5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571" marR="0" indent="-507577" algn="l" defTabSz="82542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14458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87" r:id="rId9"/>
    <p:sldLayoutId id="2147483688" r:id="rId10"/>
    <p:sldLayoutId id="214748368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初识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kumimoji="1" lang="en-US" altLang="zh-CN" dirty="0" err="1"/>
              <a:t>HBase</a:t>
            </a:r>
            <a:r>
              <a:rPr kumimoji="1" lang="zh-CN" altLang="en-US" dirty="0"/>
              <a:t>术语及数据模型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关系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分布式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面向列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开源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数据库。</a:t>
            </a:r>
            <a:endParaRPr lang="en-US" altLang="zh-CN" dirty="0">
              <a:solidFill>
                <a:srgbClr val="FF5C0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  <a:p>
            <a:endParaRPr lang="en-US" altLang="zh-CN" dirty="0" smtClean="0">
              <a:solidFill>
                <a:srgbClr val="FF5C00"/>
              </a:solidFill>
              <a:ea typeface="Noto Sans CJK SC Bold" panose="020B0800000000000000" pitchFamily="34" charset="-122"/>
            </a:endParaRPr>
          </a:p>
          <a:p>
            <a:r>
              <a:rPr lang="zh-CN" altLang="en-US" dirty="0" smtClean="0"/>
              <a:t>该技术来源于</a:t>
            </a:r>
            <a:r>
              <a:rPr lang="en-US" altLang="zh-CN" dirty="0" smtClean="0"/>
              <a:t>G</a:t>
            </a:r>
            <a:r>
              <a:rPr lang="en-US" altLang="zh-CN" dirty="0" smtClean="0"/>
              <a:t>oogle</a:t>
            </a:r>
            <a:r>
              <a:rPr lang="zh-CN" altLang="en-US" dirty="0" smtClean="0"/>
              <a:t>的论文</a:t>
            </a:r>
            <a:r>
              <a:rPr lang="en-US" altLang="zh-CN" dirty="0" err="1" smtClean="0"/>
              <a:t>BigTable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一个结构化数据的分布式存储系统，就像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利用了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文件系统所提供的分布式存储一样。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之上提供了类似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的能力。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适合</a:t>
            </a:r>
            <a:r>
              <a:rPr lang="zh-CN" altLang="en-US" dirty="0"/>
              <a:t>于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非结构化数据存储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9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关系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不同于一般的关系型数据库，它是一个适合于非结构化数据存储的数据库。</a:t>
            </a:r>
            <a:r>
              <a:rPr lang="zh-CN" altLang="en-US" dirty="0" smtClean="0"/>
              <a:t>区别是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是基于列的，而不是基于行的</a:t>
            </a:r>
            <a:r>
              <a:rPr lang="zh-CN" altLang="en-US" dirty="0"/>
              <a:t>模式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的使用和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非常相同的数据模型，用户存储数据行在一个表里，一个数据行拥有一个可选择的键，和任意数量的列，表是输出的存储结构，因此用户可以给行定义各种不同的列。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是为查询而生的，他通过组织起节点内所有机器的内存，提供一个超大的内存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表，它需要组织自己的数据结构，包括磁盘和内存，而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是不做这些的，表在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中是物理表，不是逻辑表。搜索引擎利用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来存储索引，以满足查询的实时性需求，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主要用于需要随机访问，实时读取的大数据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Hive</a:t>
            </a:r>
            <a:r>
              <a:rPr lang="zh-CN" altLang="en-US" dirty="0"/>
              <a:t>与</a:t>
            </a:r>
            <a:r>
              <a:rPr lang="en-US" altLang="zh-CN" dirty="0" err="1"/>
              <a:t>HBase</a:t>
            </a:r>
            <a:r>
              <a:rPr lang="zh-CN" altLang="en-US" dirty="0"/>
              <a:t>关系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可以将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进行整合，即使用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数据</a:t>
            </a:r>
            <a:r>
              <a:rPr lang="zh-CN" altLang="en-US" dirty="0"/>
              <a:t>。</a:t>
            </a:r>
            <a:r>
              <a:rPr lang="zh-CN" altLang="en-US" dirty="0" smtClean="0"/>
              <a:t>这时，需要启动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个集群，一个运行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一个运行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，分别运行可以提高性能，这样可以让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充分利用集群资源，虽然不建议，但也可以在一个集群中同时运行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的副本，同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一同安装到</a:t>
            </a:r>
            <a:r>
              <a:rPr lang="en-US" altLang="zh-CN" dirty="0" smtClean="0"/>
              <a:t>AMI</a:t>
            </a:r>
            <a:r>
              <a:rPr lang="zh-CN" altLang="en-US" dirty="0" smtClean="0"/>
              <a:t>上，可以提高访问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集群的连接基础设施。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Hive</a:t>
            </a:r>
            <a:r>
              <a:rPr lang="zh-CN" altLang="en-US" dirty="0"/>
              <a:t>与</a:t>
            </a:r>
            <a:r>
              <a:rPr lang="en-US" altLang="zh-CN" dirty="0" err="1"/>
              <a:t>HBase</a:t>
            </a:r>
            <a:r>
              <a:rPr lang="zh-CN" altLang="en-US" dirty="0"/>
              <a:t>关系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/>
              <a:t>与 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集群之间的连接结构如下图所</a:t>
            </a:r>
            <a:r>
              <a:rPr lang="zh-CN" altLang="en-US" dirty="0" smtClean="0"/>
              <a:t>示：</a:t>
            </a:r>
            <a:endParaRPr lang="zh-CN" altLang="en-US" dirty="0"/>
          </a:p>
        </p:txBody>
      </p:sp>
      <p:pic>
        <p:nvPicPr>
          <p:cNvPr id="6" name="图片 5" descr="D:\百度云同步盘\我的极客\细细品味Hive\emr-hbase-connect-hiv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97" y="4493629"/>
            <a:ext cx="12514216" cy="841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9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术语及数据模型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3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术语及数据模型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 smtClean="0"/>
              <a:t>术语说明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数据模型简析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术语说明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 algn="ctr" rtl="0">
              <a:buNone/>
            </a:pPr>
            <a:r>
              <a:rPr lang="zh-CN" altLang="en-US" sz="6000" dirty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主键（</a:t>
            </a:r>
            <a:r>
              <a:rPr lang="en-US" altLang="zh-CN" sz="6000" dirty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Row Key</a:t>
            </a:r>
            <a:r>
              <a:rPr lang="zh-CN" altLang="en-US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）</a:t>
            </a:r>
            <a:endParaRPr lang="en-US" altLang="zh-CN" sz="6000" dirty="0" smtClean="0">
              <a:solidFill>
                <a:srgbClr val="FF5C00"/>
              </a:solidFill>
              <a:latin typeface="Noto Sans CJK SC Black" pitchFamily="34" charset="-122"/>
              <a:ea typeface="Noto Sans CJK SC Black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/>
              <a:t>用来检索记录的主键。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键为任意字符串，最大长度为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，按字典顺序存储，在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内部保存为字节数组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en-US" altLang="zh-CN" dirty="0" smtClean="0"/>
              <a:t>HBase </a:t>
            </a:r>
            <a:r>
              <a:rPr lang="zh-CN" altLang="en-US" dirty="0" smtClean="0"/>
              <a:t>表中</a:t>
            </a:r>
            <a:r>
              <a:rPr lang="zh-CN" altLang="en-US" dirty="0"/>
              <a:t>的行，只有三种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通过单个</a:t>
            </a:r>
            <a:r>
              <a:rPr lang="en-US" altLang="zh-CN" dirty="0" smtClean="0"/>
              <a:t>Row Key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Row 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range</a:t>
            </a:r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全</a:t>
            </a:r>
            <a:r>
              <a:rPr lang="zh-CN" altLang="en-US" dirty="0"/>
              <a:t>表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88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术语说明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 algn="ctr">
              <a:buNone/>
            </a:pPr>
            <a:r>
              <a:rPr lang="zh-CN" altLang="en-US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列族（</a:t>
            </a:r>
            <a:r>
              <a:rPr lang="en-US" altLang="zh-CN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Column Family</a:t>
            </a:r>
            <a:r>
              <a:rPr lang="zh-CN" altLang="en-US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）</a:t>
            </a:r>
            <a:endParaRPr lang="en-US" altLang="zh-CN" sz="6000" dirty="0" smtClean="0">
              <a:solidFill>
                <a:srgbClr val="FF5C00"/>
              </a:solidFill>
              <a:latin typeface="Noto Sans CJK SC Black" pitchFamily="34" charset="-122"/>
              <a:ea typeface="Noto Sans CJK SC Black" pitchFamily="34" charset="-122"/>
            </a:endParaRPr>
          </a:p>
          <a:p>
            <a:pPr marL="190800" indent="0">
              <a:buNone/>
            </a:pPr>
            <a:endParaRPr lang="en-US" altLang="zh-CN" dirty="0" smtClean="0"/>
          </a:p>
          <a:p>
            <a:r>
              <a:rPr lang="zh-CN" altLang="en-US" dirty="0"/>
              <a:t>列族在创建表的时候声明，一个列族可以包含多个列，列中的数据都是以二进制形式存在，没有</a:t>
            </a:r>
            <a:r>
              <a:rPr lang="zh-CN" altLang="en-US" dirty="0" smtClean="0"/>
              <a:t>数据类型。</a:t>
            </a:r>
            <a:endParaRPr lang="en-US" altLang="zh-CN" dirty="0" smtClean="0"/>
          </a:p>
          <a:p>
            <a:r>
              <a:rPr lang="zh-CN" altLang="en-US" dirty="0"/>
              <a:t>列族是一些列的集合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个列族所有列成员是有着相同的前缀。比如，列</a:t>
            </a:r>
            <a:r>
              <a:rPr lang="en-US" altLang="zh-CN" dirty="0"/>
              <a:t>courses:history </a:t>
            </a:r>
            <a:r>
              <a:rPr lang="zh-CN" altLang="en-US" dirty="0"/>
              <a:t>和 </a:t>
            </a:r>
            <a:r>
              <a:rPr lang="en-US" altLang="zh-CN" dirty="0"/>
              <a:t>courses:math</a:t>
            </a:r>
            <a:r>
              <a:rPr lang="zh-CN" altLang="en-US" dirty="0"/>
              <a:t>都是 列族 </a:t>
            </a:r>
            <a:r>
              <a:rPr lang="en-US" altLang="zh-CN" dirty="0"/>
              <a:t>courses</a:t>
            </a:r>
            <a:r>
              <a:rPr lang="zh-CN" altLang="en-US" dirty="0"/>
              <a:t>的成员</a:t>
            </a:r>
            <a:r>
              <a:rPr lang="en-US" altLang="zh-CN" dirty="0"/>
              <a:t>.</a:t>
            </a:r>
            <a:r>
              <a:rPr lang="zh-CN" altLang="en-US" dirty="0"/>
              <a:t>冒号</a:t>
            </a:r>
            <a:r>
              <a:rPr lang="en-US" altLang="zh-CN" dirty="0"/>
              <a:t>(:)</a:t>
            </a:r>
            <a:r>
              <a:rPr lang="zh-CN" altLang="en-US" dirty="0"/>
              <a:t>是列族的分隔符，用来区分前缀和列名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79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术语说明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 algn="ctr">
              <a:buNone/>
            </a:pPr>
            <a:r>
              <a:rPr lang="zh-CN" altLang="en-US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时间戳与存储单元（</a:t>
            </a:r>
            <a:r>
              <a:rPr lang="en-US" altLang="zh-CN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Timestamp and Cell</a:t>
            </a:r>
            <a:r>
              <a:rPr lang="zh-CN" altLang="en-US" sz="6000" dirty="0" smtClean="0">
                <a:solidFill>
                  <a:srgbClr val="FF5C00"/>
                </a:solidFill>
                <a:latin typeface="Noto Sans CJK SC Black" pitchFamily="34" charset="-122"/>
                <a:ea typeface="Noto Sans CJK SC Black" pitchFamily="34" charset="-122"/>
              </a:rPr>
              <a:t>）</a:t>
            </a:r>
            <a:endParaRPr lang="en-US" altLang="zh-CN" sz="6000" dirty="0" smtClean="0">
              <a:solidFill>
                <a:srgbClr val="FF5C00"/>
              </a:solidFill>
              <a:latin typeface="Noto Sans CJK SC Black" pitchFamily="34" charset="-122"/>
              <a:ea typeface="Noto Sans CJK SC Black" pitchFamily="34" charset="-122"/>
            </a:endParaRPr>
          </a:p>
          <a:p>
            <a:pPr marL="190800" indent="0" algn="ctr">
              <a:buNone/>
            </a:pPr>
            <a:endParaRPr lang="en-US" altLang="zh-CN" sz="6000" dirty="0" smtClean="0"/>
          </a:p>
          <a:p>
            <a:r>
              <a:rPr lang="en-US" altLang="zh-CN" dirty="0"/>
              <a:t>HBase</a:t>
            </a:r>
            <a:r>
              <a:rPr lang="zh-CN" altLang="en-US" dirty="0"/>
              <a:t>中通过</a:t>
            </a:r>
            <a:r>
              <a:rPr lang="en-US" altLang="zh-CN" dirty="0"/>
              <a:t>row</a:t>
            </a:r>
            <a:r>
              <a:rPr lang="zh-CN" altLang="en-US" dirty="0"/>
              <a:t>和</a:t>
            </a:r>
            <a:r>
              <a:rPr lang="en-US" altLang="zh-CN" dirty="0"/>
              <a:t>columns</a:t>
            </a:r>
            <a:r>
              <a:rPr lang="zh-CN" altLang="en-US" dirty="0"/>
              <a:t>确定的为一个存贮单元称为</a:t>
            </a:r>
            <a:r>
              <a:rPr lang="en-US" altLang="zh-CN" dirty="0"/>
              <a:t>cell</a:t>
            </a:r>
            <a:r>
              <a:rPr lang="zh-CN" altLang="en-US" dirty="0"/>
              <a:t>。每个 </a:t>
            </a:r>
            <a:r>
              <a:rPr lang="en-US" altLang="zh-CN" dirty="0"/>
              <a:t>cell</a:t>
            </a:r>
            <a:r>
              <a:rPr lang="zh-CN" altLang="en-US" dirty="0"/>
              <a:t>都保存着同一份数据的多个版本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在写入数据时，时间戳可以由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自动赋值（当前系统时间精确到毫秒），也可以显示赋值。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中，不同版本的数据按照时间的倒序排序。</a:t>
            </a:r>
            <a:endParaRPr lang="en-US" altLang="zh-CN" dirty="0" smtClean="0"/>
          </a:p>
          <a:p>
            <a:r>
              <a:rPr lang="en-US" altLang="zh-CN" dirty="0" smtClean="0"/>
              <a:t>{row, </a:t>
            </a:r>
            <a:r>
              <a:rPr lang="en-US" altLang="zh-CN" dirty="0"/>
              <a:t>column, version</a:t>
            </a:r>
            <a:r>
              <a:rPr lang="en-US" altLang="zh-CN" dirty="0" smtClean="0"/>
              <a:t>}</a:t>
            </a:r>
            <a:r>
              <a:rPr lang="zh-CN" altLang="en-US" dirty="0"/>
              <a:t>元组就是一个</a:t>
            </a:r>
            <a:r>
              <a:rPr lang="en-US" altLang="zh-CN" dirty="0"/>
              <a:t>HBase</a:t>
            </a:r>
            <a:r>
              <a:rPr lang="zh-CN" altLang="en-US" dirty="0"/>
              <a:t>中的一个 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92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8475" y="1360800"/>
            <a:ext cx="22201200" cy="10281600"/>
          </a:xfrm>
        </p:spPr>
        <p:txBody>
          <a:bodyPr/>
          <a:lstStyle/>
          <a:p>
            <a:pPr marL="190800" indent="0" algn="ctr">
              <a:buNone/>
            </a:pPr>
            <a:r>
              <a:rPr lang="en-US" altLang="zh-CN" sz="6000" dirty="0" smtClean="0"/>
              <a:t>HBase</a:t>
            </a:r>
            <a:r>
              <a:rPr lang="zh-CN" altLang="en-US" sz="6000" dirty="0" smtClean="0"/>
              <a:t>逻辑模型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51" y="3329608"/>
            <a:ext cx="18867741" cy="827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0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8475" y="1360800"/>
            <a:ext cx="22201200" cy="10281600"/>
          </a:xfrm>
        </p:spPr>
        <p:txBody>
          <a:bodyPr/>
          <a:lstStyle/>
          <a:p>
            <a:pPr marL="190800" indent="0" algn="ctr">
              <a:buNone/>
            </a:pPr>
            <a:r>
              <a:rPr lang="en-US" altLang="zh-CN" sz="6000" dirty="0" smtClean="0"/>
              <a:t>HBase</a:t>
            </a:r>
            <a:r>
              <a:rPr lang="zh-CN" altLang="en-US" sz="6000" dirty="0" smtClean="0"/>
              <a:t>物理模型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19" y="3273819"/>
            <a:ext cx="20090233" cy="83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1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3528" y="1169368"/>
            <a:ext cx="22201200" cy="10281600"/>
          </a:xfrm>
        </p:spPr>
        <p:txBody>
          <a:bodyPr/>
          <a:lstStyle/>
          <a:p>
            <a:pPr marL="190800" indent="0" algn="ctr">
              <a:buNone/>
            </a:pPr>
            <a:r>
              <a:rPr lang="en-US" altLang="zh-CN" sz="6000" dirty="0" smtClean="0"/>
              <a:t>HBase</a:t>
            </a:r>
            <a:r>
              <a:rPr lang="zh-CN" altLang="en-US" sz="6000" dirty="0" smtClean="0"/>
              <a:t>物理存储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20" y="2681536"/>
            <a:ext cx="19226136" cy="1045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HBase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存储细节</a:t>
            </a:r>
            <a:endParaRPr lang="en-US" altLang="zh-CN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r>
              <a:rPr lang="zh-CN" altLang="en-US" dirty="0" smtClean="0"/>
              <a:t>每个</a:t>
            </a:r>
            <a:r>
              <a:rPr lang="zh-CN" altLang="en-US" dirty="0"/>
              <a:t>列族存储在</a:t>
            </a:r>
            <a:r>
              <a:rPr lang="en-US" altLang="zh-CN" dirty="0"/>
              <a:t>HDFS</a:t>
            </a:r>
            <a:r>
              <a:rPr lang="zh-CN" altLang="en-US" dirty="0"/>
              <a:t>上的一个单独文件夹中。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Version number</a:t>
            </a:r>
            <a:r>
              <a:rPr lang="zh-CN" altLang="en-US" dirty="0"/>
              <a:t>会在每个列族中存储一份。</a:t>
            </a:r>
            <a:endParaRPr lang="en-US" altLang="zh-CN" dirty="0"/>
          </a:p>
          <a:p>
            <a:r>
              <a:rPr lang="zh-CN" altLang="en-US" dirty="0"/>
              <a:t>空值不会保存。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29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</a:t>
            </a:r>
            <a:r>
              <a:rPr lang="en-US" altLang="en-US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表的</a:t>
            </a:r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HBase</a:t>
            </a:r>
            <a:r>
              <a:rPr kumimoji="1" lang="zh-CN" altLang="en-US" dirty="0" smtClean="0"/>
              <a:t>的优势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HBase</a:t>
            </a:r>
            <a:r>
              <a:rPr kumimoji="1" lang="en-US" altLang="zh-CN" dirty="0" smtClean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HBase</a:t>
            </a:r>
            <a:r>
              <a:rPr lang="zh-CN" altLang="en-US" dirty="0"/>
              <a:t>是一个构建在</a:t>
            </a:r>
            <a:r>
              <a:rPr lang="en-US" altLang="zh-CN" dirty="0">
                <a:solidFill>
                  <a:srgbClr val="FF5C00"/>
                </a:solidFill>
              </a:rPr>
              <a:t>HDFS</a:t>
            </a:r>
            <a:r>
              <a:rPr lang="zh-CN" altLang="en-US" dirty="0"/>
              <a:t>之上</a:t>
            </a:r>
            <a:r>
              <a:rPr lang="zh-CN" altLang="en-US" dirty="0" smtClean="0"/>
              <a:t>的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5C00"/>
                </a:solidFill>
              </a:rPr>
              <a:t>分布式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FF5C00"/>
                </a:solidFill>
              </a:rPr>
              <a:t>面向</a:t>
            </a:r>
            <a:r>
              <a:rPr lang="zh-CN" altLang="en-US" dirty="0" smtClean="0">
                <a:solidFill>
                  <a:srgbClr val="FF5C00"/>
                </a:solidFill>
              </a:rPr>
              <a:t>列</a:t>
            </a:r>
            <a:r>
              <a:rPr lang="zh-CN" altLang="en-US" dirty="0" smtClean="0"/>
              <a:t>的</a:t>
            </a:r>
            <a:r>
              <a:rPr lang="zh-CN" altLang="en-US" dirty="0"/>
              <a:t>开源</a:t>
            </a:r>
            <a:r>
              <a:rPr lang="zh-CN" altLang="en-US" dirty="0" smtClean="0">
                <a:solidFill>
                  <a:srgbClr val="FF5C00"/>
                </a:solidFill>
              </a:rPr>
              <a:t>数据库，</a:t>
            </a:r>
            <a:r>
              <a:rPr lang="zh-CN" altLang="en-US" dirty="0" smtClean="0"/>
              <a:t>由</a:t>
            </a:r>
            <a:r>
              <a:rPr lang="en-US" altLang="zh-CN" dirty="0"/>
              <a:t>Google </a:t>
            </a:r>
            <a:r>
              <a:rPr lang="en-US" altLang="zh-CN" dirty="0" err="1"/>
              <a:t>BigTable</a:t>
            </a:r>
            <a:r>
              <a:rPr lang="zh-CN" altLang="en-US" dirty="0"/>
              <a:t>的开源</a:t>
            </a:r>
            <a:r>
              <a:rPr lang="zh-CN" altLang="en-US" dirty="0" smtClean="0"/>
              <a:t>实现，它</a:t>
            </a:r>
            <a:r>
              <a:rPr lang="zh-CN" altLang="en-US" dirty="0"/>
              <a:t>主要用于</a:t>
            </a:r>
            <a:r>
              <a:rPr lang="zh-CN" altLang="en-US" dirty="0">
                <a:solidFill>
                  <a:srgbClr val="FF5C00"/>
                </a:solidFill>
              </a:rPr>
              <a:t>存储海量</a:t>
            </a:r>
            <a:r>
              <a:rPr lang="zh-CN" altLang="en-US" dirty="0" smtClean="0">
                <a:solidFill>
                  <a:srgbClr val="FF5C00"/>
                </a:solidFill>
              </a:rPr>
              <a:t>数据</a:t>
            </a:r>
            <a:r>
              <a:rPr lang="zh-CN" altLang="en-US" dirty="0" smtClean="0"/>
              <a:t>（包括数据、视频、音频、图像等），</a:t>
            </a:r>
            <a:r>
              <a:rPr lang="zh-CN" altLang="en-US" dirty="0"/>
              <a:t>是</a:t>
            </a:r>
            <a:r>
              <a:rPr lang="en-US" altLang="zh-CN" dirty="0" err="1"/>
              <a:t>Hadoop</a:t>
            </a:r>
            <a:r>
              <a:rPr lang="zh-CN" altLang="en-US" dirty="0"/>
              <a:t>生态系统中的重要一</a:t>
            </a:r>
            <a:r>
              <a:rPr lang="zh-CN" altLang="en-US" dirty="0" smtClean="0"/>
              <a:t>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1.Hbase</a:t>
            </a:r>
            <a:r>
              <a:rPr lang="zh-CN" altLang="en-US" dirty="0"/>
              <a:t>表可以存在在本地文件，也可以存储在</a:t>
            </a:r>
            <a:r>
              <a:rPr lang="en-US" altLang="zh-CN" dirty="0"/>
              <a:t>HDFS</a:t>
            </a:r>
            <a:r>
              <a:rPr lang="zh-CN" altLang="en-US" dirty="0"/>
              <a:t>上，企业中一般存储在</a:t>
            </a:r>
            <a:r>
              <a:rPr lang="en-US" altLang="zh-CN" dirty="0"/>
              <a:t>HDFS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一般</a:t>
            </a:r>
            <a:r>
              <a:rPr lang="zh-CN" altLang="en-US" dirty="0"/>
              <a:t>查询都不会全表扫描，而是特定字段，面向行会扫描所有行的数据，而面向列只会扫描需要查询数据的列，这样会提高查询</a:t>
            </a:r>
            <a:r>
              <a:rPr lang="zh-CN" altLang="en-US" dirty="0" smtClean="0"/>
              <a:t>效率。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endParaRPr lang="en-US" altLang="zh-CN" dirty="0" smtClean="0"/>
          </a:p>
        </p:txBody>
      </p:sp>
      <p:pic>
        <p:nvPicPr>
          <p:cNvPr id="1026" name="Picture 2" descr="C:\Users\user\Desktop\h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72" y="2033464"/>
            <a:ext cx="8660283" cy="21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的特点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大：一个表可以有数十亿行，上百万列</a:t>
            </a:r>
            <a:endParaRPr lang="en-US" altLang="zh-CN" dirty="0"/>
          </a:p>
          <a:p>
            <a:r>
              <a:rPr lang="zh-CN" altLang="en-US" dirty="0" smtClean="0"/>
              <a:t>面向列：面向列</a:t>
            </a:r>
            <a:r>
              <a:rPr lang="zh-CN" altLang="en-US" dirty="0"/>
              <a:t>（族）</a:t>
            </a:r>
            <a:r>
              <a:rPr lang="zh-CN" altLang="en-US" dirty="0" smtClean="0"/>
              <a:t>的存储和权限访问，列（族）独立索引</a:t>
            </a:r>
            <a:endParaRPr lang="en-US" altLang="zh-CN" dirty="0" smtClean="0"/>
          </a:p>
          <a:p>
            <a:r>
              <a:rPr lang="zh-CN" altLang="en-US" dirty="0"/>
              <a:t>稀疏</a:t>
            </a:r>
            <a:r>
              <a:rPr lang="en-US" altLang="zh-CN" dirty="0"/>
              <a:t>:</a:t>
            </a:r>
            <a:r>
              <a:rPr lang="zh-CN" altLang="en-US" dirty="0"/>
              <a:t>对于为空</a:t>
            </a:r>
            <a:r>
              <a:rPr lang="en-US" altLang="zh-CN" dirty="0"/>
              <a:t>(null)</a:t>
            </a:r>
            <a:r>
              <a:rPr lang="zh-CN" altLang="en-US" dirty="0"/>
              <a:t>的列，并不占用存储空间，因此，表可以设计的非常稀疏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数据类型单一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HBase</a:t>
            </a:r>
            <a:r>
              <a:rPr lang="zh-CN" altLang="en-US" dirty="0"/>
              <a:t>中的数据类型都是字符串（</a:t>
            </a:r>
            <a:r>
              <a:rPr lang="en-US" altLang="zh-CN" dirty="0"/>
              <a:t>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无模式：每行都有一个可排序的主键和任意多的列，列可以根据需要动态增加，同一张表中不同的行可以有截然不同的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4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的优势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		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55552941"/>
              </p:ext>
            </p:extLst>
          </p:nvPr>
        </p:nvGraphicFramePr>
        <p:xfrm>
          <a:off x="2974976" y="1981787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9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概述 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HBase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 VS RDBMS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2312646"/>
              </p:ext>
            </p:extLst>
          </p:nvPr>
        </p:nvGraphicFramePr>
        <p:xfrm>
          <a:off x="3335016" y="2537520"/>
          <a:ext cx="16048880" cy="1053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3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CJK SC Bold" panose="020B0800000000000000" pitchFamily="34" charset="-122"/>
              </a:rPr>
              <a:t>Hive</a:t>
            </a:r>
            <a:r>
              <a:rPr lang="zh-CN" altLang="en-US" dirty="0">
                <a:latin typeface="Noto Sans CJK SC Bold" panose="020B0800000000000000" pitchFamily="34" charset="-122"/>
              </a:rPr>
              <a:t>与</a:t>
            </a:r>
            <a:r>
              <a:rPr lang="en-US" altLang="zh-CN" dirty="0" err="1">
                <a:latin typeface="Noto Sans CJK SC Bold" panose="020B0800000000000000" pitchFamily="34" charset="-122"/>
              </a:rPr>
              <a:t>HBase</a:t>
            </a:r>
            <a:r>
              <a:rPr lang="zh-CN" altLang="en-US" dirty="0">
                <a:latin typeface="Noto Sans CJK SC Bold" panose="020B0800000000000000" pitchFamily="34" charset="-122"/>
              </a:rPr>
              <a:t>关系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Hive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与</a:t>
            </a:r>
            <a:r>
              <a:rPr lang="en-US" altLang="zh-CN" dirty="0" err="1" smtClean="0">
                <a:latin typeface="Noto Sans CJK SC Bold" panose="020B0800000000000000" pitchFamily="34" charset="-122"/>
              </a:rPr>
              <a:t>HBase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关系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2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关系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是基于</a:t>
            </a:r>
            <a:r>
              <a:rPr lang="en-US" altLang="zh-CN" dirty="0"/>
              <a:t>Hadoop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数据仓库工具</a:t>
            </a:r>
            <a:r>
              <a:rPr lang="zh-CN" altLang="en-US" dirty="0"/>
              <a:t>，是为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简化</a:t>
            </a:r>
            <a:r>
              <a:rPr lang="zh-CN" altLang="en-US" dirty="0"/>
              <a:t>编写</a:t>
            </a:r>
            <a:r>
              <a:rPr lang="en-US" altLang="zh-CN" dirty="0" err="1"/>
              <a:t>MapReduce</a:t>
            </a:r>
            <a:r>
              <a:rPr lang="zh-CN" altLang="en-US" dirty="0"/>
              <a:t>程序而生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Hive</a:t>
            </a:r>
            <a:r>
              <a:rPr lang="zh-CN" altLang="en-US" dirty="0" smtClean="0"/>
              <a:t>本身不存储，计算数据，它完全依赖于</a:t>
            </a:r>
            <a:r>
              <a:rPr lang="en-US" altLang="zh-CN" dirty="0"/>
              <a:t>HDFS+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 Hive</a:t>
            </a:r>
            <a:r>
              <a:rPr lang="zh-CN" altLang="en-US" dirty="0" smtClean="0"/>
              <a:t>中的表是存逻辑表，只有表的定义，这样就可以将结构化的数据文件映射为一张数据库表，并提供完整的数据库查询功能。并将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语句最终转化为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任务进行运行。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Hive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十分适合</a:t>
            </a:r>
            <a:r>
              <a:rPr lang="zh-CN" altLang="en-US" dirty="0"/>
              <a:t>数据仓库的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统计分析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72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1177</Words>
  <Application>Microsoft Office PowerPoint</Application>
  <PresentationFormat>自定义</PresentationFormat>
  <Paragraphs>107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初识HBase— 概要</vt:lpstr>
      <vt:lpstr>HBase入门</vt:lpstr>
      <vt:lpstr>HBase概述 —知识点</vt:lpstr>
      <vt:lpstr>HBase概述 — HBase简介</vt:lpstr>
      <vt:lpstr>HBase概述 — HBase的特点</vt:lpstr>
      <vt:lpstr>HBase概述 — HBase的优势</vt:lpstr>
      <vt:lpstr>HBase概述 — HBase  VS RDBMS</vt:lpstr>
      <vt:lpstr>Hive与HBase关系</vt:lpstr>
      <vt:lpstr>Hive与HBase关系</vt:lpstr>
      <vt:lpstr>Hive与HBase关系</vt:lpstr>
      <vt:lpstr>Hive与HBase关系</vt:lpstr>
      <vt:lpstr>Hive与HBase关系</vt:lpstr>
      <vt:lpstr>Hive与HBase关系</vt:lpstr>
      <vt:lpstr>HBase概述</vt:lpstr>
      <vt:lpstr>HBase术语及数据模型 — 课时知识点</vt:lpstr>
      <vt:lpstr>HBase概述 — HBase术语说明</vt:lpstr>
      <vt:lpstr>HBase概述 — HBase术语说明</vt:lpstr>
      <vt:lpstr>HBase概述 — HBase术语说明</vt:lpstr>
      <vt:lpstr>HBase概述 — HBase数据模型</vt:lpstr>
      <vt:lpstr>HBase概述 — HBase数据模型</vt:lpstr>
      <vt:lpstr>HBase概述 — HBase数据模型</vt:lpstr>
      <vt:lpstr>HBase概述 — HBase数据模型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胡文龙</dc:creator>
  <cp:lastModifiedBy>Steven_Hu</cp:lastModifiedBy>
  <cp:revision>125</cp:revision>
  <dcterms:created xsi:type="dcterms:W3CDTF">2015-03-23T11:35:35Z</dcterms:created>
  <dcterms:modified xsi:type="dcterms:W3CDTF">2016-06-03T04:46:24Z</dcterms:modified>
</cp:coreProperties>
</file>