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70"/>
  </p:notesMasterIdLst>
  <p:handoutMasterIdLst>
    <p:handoutMasterId r:id="rId71"/>
  </p:handoutMasterIdLst>
  <p:sldIdLst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5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5" r:id="rId50"/>
    <p:sldId id="316" r:id="rId51"/>
    <p:sldId id="317" r:id="rId52"/>
    <p:sldId id="319" r:id="rId53"/>
    <p:sldId id="320" r:id="rId54"/>
    <p:sldId id="321" r:id="rId55"/>
    <p:sldId id="318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51" r:id="rId68"/>
    <p:sldId id="352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293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52" y="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27/02/2018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27/02/2018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Zie</a:t>
            </a:r>
            <a:r>
              <a:rPr lang="nl-BE" baseline="0" dirty="0"/>
              <a:t> http://msdn.microsoft.com/en-us/library/system.data.datarowstate(v=vs.110).aspx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3B39A-2EF2-408B-9A05-79DCF5DE77B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15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D025-BB99-4731-8B0F-38017811A23F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A51-51A8-4A5B-8FC4-22CDBF4E9EC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620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27/02/2018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27/02/2018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27/02/2018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da6c36e.aspx" TargetMode="Externa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ADO.NET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/>
              <a:t>Herhaling met SQLite</a:t>
            </a:r>
            <a:br>
              <a:rPr lang="nl-BE" dirty="0"/>
            </a:br>
            <a:r>
              <a:rPr lang="nl-BE" dirty="0"/>
              <a:t>DBDataAdapter</a:t>
            </a:r>
            <a:br>
              <a:rPr lang="nl-BE" dirty="0"/>
            </a:br>
            <a:r>
              <a:rPr lang="nl-BE" dirty="0"/>
              <a:t>DbProviderFactories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96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 van DB =&gt; geheugen: data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Connection hoeft niet geopend te worden</a:t>
            </a:r>
          </a:p>
          <a:p>
            <a:pPr lvl="1"/>
            <a:r>
              <a:rPr lang="nl-BE" dirty="0"/>
              <a:t>Fill opent en sluit als operatie afgelopen is ook connectie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45224"/>
            <a:ext cx="5616624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395536" y="1628800"/>
            <a:ext cx="7763824" cy="22650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DataSet targetSet = new DataSet();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SqlDataAdapter workAdapter = new SqlDataAdapter(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"SELECT * FROM Customer ORDER BY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LastName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workAdapter.Fill(targetSet);</a:t>
            </a:r>
          </a:p>
          <a:p>
            <a:r>
              <a:rPr lang="nl-BE" dirty="0"/>
              <a:t>Merk op:</a:t>
            </a:r>
          </a:p>
          <a:p>
            <a:pPr lvl="1"/>
            <a:r>
              <a:rPr lang="nl-BE" dirty="0"/>
              <a:t>De tabel gecreëerd in DataSet zal naam “Table” krijgen</a:t>
            </a:r>
          </a:p>
          <a:p>
            <a:pPr lvl="1"/>
            <a:r>
              <a:rPr lang="nl-BE" dirty="0"/>
              <a:t>Indien je een andere naam wenst, naam van tabel opgeven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workAdapter.Fill(targetSet, "Customer");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74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aanpassen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Gebeurt in 3 stappen</a:t>
            </a:r>
          </a:p>
          <a:p>
            <a:pPr lvl="1"/>
            <a:r>
              <a:rPr lang="nl-BE" dirty="0"/>
              <a:t>Nieuwe rij(en) creëren</a:t>
            </a:r>
          </a:p>
          <a:p>
            <a:pPr lvl="1"/>
            <a:r>
              <a:rPr lang="nl-BE" dirty="0"/>
              <a:t>Data opslaan in rij object</a:t>
            </a:r>
          </a:p>
          <a:p>
            <a:pPr lvl="1"/>
            <a:r>
              <a:rPr lang="nl-BE" dirty="0"/>
              <a:t>Rij object toevoegen aan tabel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0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948" y="2204864"/>
            <a:ext cx="6192688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rijen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DataRow: opslaan van één rij in tabel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DataRow oneRow = someTable.newRow();</a:t>
            </a:r>
          </a:p>
          <a:p>
            <a:r>
              <a:rPr lang="nl-BE" dirty="0">
                <a:cs typeface="Arial" pitchFamily="34" charset="0"/>
              </a:rPr>
              <a:t>Genereerde rij bevat alle informatie over elke datakolom gedefinieerd in tabel</a:t>
            </a:r>
          </a:p>
          <a:p>
            <a:endParaRPr lang="nl-BE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0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48" y="5440275"/>
            <a:ext cx="3168352" cy="504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597848" y="3140968"/>
            <a:ext cx="8066092" cy="16561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Rijwaarden definiëren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DataRow klasse bevat </a:t>
            </a:r>
            <a:r>
              <a:rPr lang="nl-BE" i="1" dirty="0"/>
              <a:t>Item</a:t>
            </a:r>
            <a:r>
              <a:rPr lang="nl-BE" dirty="0"/>
              <a:t> property die toegang biedt tot elke kolom op naam, of op index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oneRow.Item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["ID"] = 123; // by column name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oneRow.Item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[0] = 123; // by column position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DataColumn whichColumn = someTable.Columns[0];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oneRow.Item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whichColumn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] = 123; // by column instance</a:t>
            </a:r>
          </a:p>
          <a:p>
            <a:r>
              <a:rPr lang="nl-BE" dirty="0"/>
              <a:t>Item kan ook weggelaten worden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oneRow[“ID”] = 123;</a:t>
            </a:r>
          </a:p>
          <a:p>
            <a:pPr>
              <a:buNone/>
            </a:pPr>
            <a:endParaRPr lang="nl-BE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79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008" y="2751212"/>
            <a:ext cx="7265992" cy="9361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735008" y="1576016"/>
            <a:ext cx="4680520" cy="504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Opslaan van rijen in tabel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someTable.Rows.Add(oneRow);</a:t>
            </a:r>
          </a:p>
          <a:p>
            <a:r>
              <a:rPr lang="nl-BE" dirty="0">
                <a:cs typeface="Arial" pitchFamily="34" charset="0"/>
              </a:rPr>
              <a:t>Alternatief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Assumes column 0 is numeric, 1 is string.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someTable.Rows.Add(new Object[] {123, "Fred"});</a:t>
            </a:r>
          </a:p>
          <a:p>
            <a:r>
              <a:rPr lang="nl-BE" dirty="0">
                <a:cs typeface="Arial" pitchFamily="34" charset="0"/>
              </a:rPr>
              <a:t>Indien waarde niet voldoet aan opgelegde datatype van de kolom zal Add een Exception throwen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98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948" y="2640340"/>
            <a:ext cx="7670712" cy="31813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onderzoeken en aanpassen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Mogelijkheid om te itereren over alle rijen van de tabel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decimal totalTax = 0;</a:t>
            </a:r>
          </a:p>
          <a:p>
            <a:pPr>
              <a:buNone/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DataRow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scanRow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(!DBNull.Value.Equals(scanRow["SalesTax"])){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totalTax += (decimal)scanRow["SalesTax"];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58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5475957"/>
            <a:ext cx="3744416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395536" y="4509120"/>
            <a:ext cx="6840760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5536" y="3459733"/>
            <a:ext cx="4320480" cy="432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5472608" cy="720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uit tabel verwijderen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Voorbeeld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DataRow oneRow = someTable.Rows[0];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someTable.Rows.Remove(oneRow);</a:t>
            </a:r>
          </a:p>
          <a:p>
            <a:r>
              <a:rPr lang="nl-BE" dirty="0"/>
              <a:t>Alternatief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someTable.Rows.RemoveAt(0);</a:t>
            </a:r>
          </a:p>
          <a:p>
            <a:r>
              <a:rPr lang="nl-BE" dirty="0"/>
              <a:t>Alternatief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int rowPosition = someTable.Rows.IndexOf(oneRow);</a:t>
            </a:r>
          </a:p>
          <a:p>
            <a:r>
              <a:rPr lang="nl-BE" dirty="0">
                <a:cs typeface="Arial" pitchFamily="34" charset="0"/>
              </a:rPr>
              <a:t>Om alle rijen ineens te verwijderen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someTable.Rows.Clear();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59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uit tabel verwijderen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Negatief zij-effect</a:t>
            </a:r>
          </a:p>
          <a:p>
            <a:pPr lvl="1"/>
            <a:r>
              <a:rPr lang="nl-BE" dirty="0"/>
              <a:t>Aangezien rij helemaal verwijderd is en alle bewijs dat rij ooit bestaan heeft weg is</a:t>
            </a:r>
          </a:p>
          <a:p>
            <a:pPr lvl="2"/>
            <a:r>
              <a:rPr lang="nl-BE" dirty="0"/>
              <a:t>ADO.NET heeft te weinig informatie om acties uit te voeren zoals</a:t>
            </a:r>
          </a:p>
          <a:p>
            <a:pPr lvl="3"/>
            <a:r>
              <a:rPr lang="nl-BE" dirty="0"/>
              <a:t>Bijhouden welke records in (externe) databank moeten verwijderd worden</a:t>
            </a:r>
          </a:p>
          <a:p>
            <a:pPr lvl="1"/>
            <a:r>
              <a:rPr lang="nl-BE" dirty="0"/>
              <a:t>Net alsof rij nooit bestaan heeft</a:t>
            </a:r>
          </a:p>
          <a:p>
            <a:r>
              <a:rPr lang="nl-BE" dirty="0"/>
              <a:t>Hiervoor bestaat gelukkig een oplossing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59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268" y="4705816"/>
            <a:ext cx="8264212" cy="1167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Veranderingen in batch uitvoeren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In plaats van onmiddellijk resultaat, in </a:t>
            </a:r>
            <a:r>
              <a:rPr lang="nl-BE" dirty="0" err="1"/>
              <a:t>DataTable</a:t>
            </a:r>
            <a:r>
              <a:rPr lang="nl-BE" dirty="0"/>
              <a:t> alles opsparen en dan ineens uitvoeren</a:t>
            </a:r>
          </a:p>
          <a:p>
            <a:pPr lvl="1"/>
            <a:r>
              <a:rPr lang="nl-BE" dirty="0"/>
              <a:t>Zal gebruikt worden om veranderingen aan data door te geven aan (externe) databank</a:t>
            </a:r>
          </a:p>
          <a:p>
            <a:pPr lvl="1"/>
            <a:r>
              <a:rPr lang="nl-BE" dirty="0"/>
              <a:t>Zo kan bijgehouden worden wat er precies gewijzigd is</a:t>
            </a:r>
          </a:p>
          <a:p>
            <a:pPr lvl="1"/>
            <a:r>
              <a:rPr lang="nl-BE" dirty="0"/>
              <a:t>Data integriteit:</a:t>
            </a:r>
          </a:p>
          <a:p>
            <a:pPr lvl="2"/>
            <a:r>
              <a:rPr lang="nl-BE" dirty="0"/>
              <a:t>Lokale data en die in databank zijn gelijk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someTable.AcceptChanges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 // Commit all row changes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someTable.RejectChanges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 // Reject changes since last commit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704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715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Status van rijen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Tijdens het maken van verandering aan rijen</a:t>
            </a:r>
          </a:p>
          <a:p>
            <a:pPr lvl="1"/>
            <a:r>
              <a:rPr lang="nl-BE" dirty="0"/>
              <a:t>ADO.NET houdt de originele en “proposed” versie bij van alle velden</a:t>
            </a:r>
          </a:p>
          <a:p>
            <a:pPr lvl="1"/>
            <a:r>
              <a:rPr lang="nl-BE" dirty="0"/>
              <a:t>Houdt bij welke rijen nieuw of verwijderd zijn en kan eventueel naar de originele rij terugkeren indien nodig</a:t>
            </a:r>
          </a:p>
          <a:p>
            <a:r>
              <a:rPr lang="nl-BE" dirty="0"/>
              <a:t>Wordt bijgehouden in </a:t>
            </a:r>
            <a:r>
              <a:rPr lang="nl-BE" dirty="0" err="1"/>
              <a:t>DataRow.RowState</a:t>
            </a:r>
            <a:r>
              <a:rPr lang="nl-BE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883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Mogelijke waarden </a:t>
            </a:r>
            <a:r>
              <a:rPr lang="nl-BE" dirty="0" err="1"/>
              <a:t>DataRow.RowState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Enumeratiewaarden</a:t>
            </a:r>
          </a:p>
          <a:p>
            <a:pPr lvl="1"/>
            <a:r>
              <a:rPr lang="nl-BE" i="1" dirty="0"/>
              <a:t>DataRowState.Detached:</a:t>
            </a:r>
            <a:r>
              <a:rPr lang="nl-BE" dirty="0"/>
              <a:t> rijen die nog niet toegevoegd zijn aan DataTable</a:t>
            </a:r>
          </a:p>
          <a:p>
            <a:pPr lvl="1"/>
            <a:r>
              <a:rPr lang="nl-BE" i="1" dirty="0"/>
              <a:t>DataRowState.Added</a:t>
            </a:r>
            <a:r>
              <a:rPr lang="nl-BE" dirty="0"/>
              <a:t>: status van rijen die toegevoegd zijn, maar veranderingen aan tabel zijn nog niet bevestigd</a:t>
            </a:r>
          </a:p>
          <a:p>
            <a:pPr lvl="1"/>
            <a:r>
              <a:rPr lang="nl-BE" i="1" dirty="0"/>
              <a:t>DataRowState.Unchanged</a:t>
            </a:r>
            <a:r>
              <a:rPr lang="nl-BE" dirty="0"/>
              <a:t>: rijen die in tabel bevinden, en die niet gewijzigd zijn, sinds laatste AcceptChanges </a:t>
            </a:r>
          </a:p>
          <a:p>
            <a:pPr lvl="1"/>
            <a:r>
              <a:rPr lang="nl-BE" i="1" dirty="0"/>
              <a:t>DataRowState.Deleted</a:t>
            </a:r>
            <a:r>
              <a:rPr lang="nl-BE" dirty="0"/>
              <a:t>: rijen die verwijderd zijn, maar nog niet bevestigd (nog geen AcceptChanges uitgevoerd)</a:t>
            </a:r>
          </a:p>
          <a:p>
            <a:pPr lvl="1"/>
            <a:r>
              <a:rPr lang="nl-BE" i="1" dirty="0"/>
              <a:t>DataRowState.Modified</a:t>
            </a:r>
            <a:r>
              <a:rPr lang="nl-BE" dirty="0"/>
              <a:t>: rij waaraan iets veranderd is</a:t>
            </a:r>
          </a:p>
          <a:p>
            <a:r>
              <a:rPr lang="nl-BE" dirty="0"/>
              <a:t>Telkens je rij aanpast, zal RowState aangepast worden</a:t>
            </a:r>
          </a:p>
          <a:p>
            <a:r>
              <a:rPr lang="nl-BE" dirty="0"/>
              <a:t>Indien je rij verwijdert: gebruik Delete methode van DataRow klasse</a:t>
            </a:r>
          </a:p>
          <a:p>
            <a:pPr lvl="1"/>
            <a:r>
              <a:rPr lang="nl-BE" dirty="0"/>
              <a:t>Rij wordt nog niet verwijderd, maar status staat wel op delete</a:t>
            </a:r>
          </a:p>
          <a:p>
            <a:r>
              <a:rPr lang="nl-BE" dirty="0"/>
              <a:t>Rows.Remove en Rows.RemoveAt omzeilt dit mechanisme en informatie over toestand van rij gaat verloren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52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200" y="3998208"/>
            <a:ext cx="8116020" cy="720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Veranderingen in batch uitvoeren: Delete methode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Rij wordt hierdoor niet verwijderd</a:t>
            </a:r>
          </a:p>
          <a:p>
            <a:r>
              <a:rPr lang="nl-BE" dirty="0"/>
              <a:t>Rij wordt enkel gemarkeerd als verwijderd</a:t>
            </a:r>
          </a:p>
          <a:p>
            <a:r>
              <a:rPr lang="nl-BE" dirty="0"/>
              <a:t>Na het gebruik van AcceptChanges methode</a:t>
            </a:r>
          </a:p>
          <a:p>
            <a:pPr lvl="1"/>
            <a:r>
              <a:rPr lang="nl-BE" dirty="0"/>
              <a:t>Rij zal permanent verwijderd worden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someTable.Rows.Remove(oneRow); // Removes row immediately</a:t>
            </a:r>
          </a:p>
          <a:p>
            <a:pPr>
              <a:buNone/>
            </a:pP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oneRow.Delete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 // Marks row for removal during approval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236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1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Veranderingen aan data in rijen</a:t>
            </a:r>
          </a:p>
          <a:p>
            <a:pPr lvl="1"/>
            <a:r>
              <a:rPr lang="nl-BE" dirty="0"/>
              <a:t>ADO.NET houdt kopijen bij van elke waarde die veranderd is</a:t>
            </a:r>
          </a:p>
          <a:p>
            <a:r>
              <a:rPr lang="nl-BE" dirty="0"/>
              <a:t>Rijversie info slaat altijd op een ganse rij, ook als er maar 1 kolom is veranderd</a:t>
            </a:r>
          </a:p>
          <a:p>
            <a:pPr lvl="1"/>
            <a:r>
              <a:rPr lang="nl-BE" i="1" dirty="0"/>
              <a:t>DataRowVersion.Original</a:t>
            </a:r>
            <a:r>
              <a:rPr lang="nl-BE" dirty="0"/>
              <a:t>: waarde van het veld voor het veranderd werd (waarde na het uitvoeren van meest recente AcceptChanges)</a:t>
            </a:r>
          </a:p>
          <a:p>
            <a:pPr lvl="1"/>
            <a:r>
              <a:rPr lang="nl-BE" i="1" dirty="0"/>
              <a:t>DataRowVersion.Proposed</a:t>
            </a:r>
            <a:r>
              <a:rPr lang="nl-BE" dirty="0"/>
              <a:t>: veranderd, maar nog niet bevestigd. Na uitvoeren van AcceptChanges: proposed =&gt; original</a:t>
            </a:r>
          </a:p>
          <a:p>
            <a:pPr lvl="1"/>
            <a:r>
              <a:rPr lang="nl-BE" i="1" dirty="0"/>
              <a:t>DataRowVersion.Current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Indien nog niet bevestigd: zelfde als proposed</a:t>
            </a:r>
          </a:p>
          <a:p>
            <a:pPr lvl="2"/>
            <a:r>
              <a:rPr lang="nl-BE" dirty="0"/>
              <a:t>Indien wel bevestigd: zelfde als original</a:t>
            </a:r>
          </a:p>
          <a:p>
            <a:pPr lvl="1"/>
            <a:r>
              <a:rPr lang="nl-BE" i="1" dirty="0"/>
              <a:t>DataRowVersion.Default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Indien rij “attached” aan DataTable: zelfde als Current</a:t>
            </a:r>
          </a:p>
          <a:p>
            <a:pPr lvl="2"/>
            <a:r>
              <a:rPr lang="nl-BE" dirty="0"/>
              <a:t>Indien rij “detached”: zelfde als Proposed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164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792" y="3284220"/>
            <a:ext cx="8352928" cy="26898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48" y="1523232"/>
            <a:ext cx="8257452" cy="4525963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Afhankelijk van huidige toestand van een rij</a:t>
            </a:r>
          </a:p>
          <a:p>
            <a:pPr lvl="1"/>
            <a:r>
              <a:rPr lang="nl-BE" dirty="0"/>
              <a:t>Sommige rijversies zullen al dan niet bestaan</a:t>
            </a:r>
          </a:p>
          <a:p>
            <a:r>
              <a:rPr lang="nl-BE" dirty="0"/>
              <a:t>Om te bepalen of een bepaalde rijversie bestaat</a:t>
            </a:r>
          </a:p>
          <a:p>
            <a:pPr lvl="1"/>
            <a:r>
              <a:rPr lang="nl-BE" dirty="0"/>
              <a:t>DataRow.HasVersion methode gebruiken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if (oneRow.HasVersion(DataRowVersion.Proposed))</a:t>
            </a:r>
            <a:r>
              <a:rPr lang="x-non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(oneRow.Item["Salary", DataRowVersion.Original] !=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oneRow.Item["Salary", </a:t>
            </a:r>
            <a:r>
              <a:rPr lang="nl-BE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DataRowVersion.Proposed</a:t>
            </a: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]){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MessageBox.Show("Proposed salary change.");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x-non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4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van geheugen =&gt; databank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DataAdapter kan dus ook gewijzigde data in DataSet terug naar databank schrijven</a:t>
            </a:r>
          </a:p>
          <a:p>
            <a:r>
              <a:rPr lang="nl-BE" dirty="0"/>
              <a:t>In principe moet je hiervoor</a:t>
            </a:r>
          </a:p>
          <a:p>
            <a:pPr lvl="1"/>
            <a:r>
              <a:rPr lang="nl-BE" dirty="0"/>
              <a:t>Insert, update, en delete commando’s schrijven</a:t>
            </a:r>
          </a:p>
          <a:p>
            <a:pPr lvl="1"/>
            <a:r>
              <a:rPr lang="nl-BE" dirty="0"/>
              <a:t>Bevatten een SQL statement, SqlConnection referentie, en parameters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533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 van geheugen =&gt; databank: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842"/>
            <a:ext cx="9144000" cy="4045373"/>
          </a:xfrm>
          <a:solidFill>
            <a:schemeClr val="accent4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Build the selection query.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SqlDataAdapter unitAdapter = new SqlDataAdapter();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 unitCommand = new SqlCommand("SELECT * FROM UnitOfMeasure", linkToDB);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unitAdapter.SelectCommand = unitCommand;</a:t>
            </a:r>
          </a:p>
          <a:p>
            <a:pPr>
              <a:buNone/>
            </a:pPr>
            <a:endParaRPr lang="nl-BE" sz="56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Build the insertion query.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 = new SqlCommand(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@"INSERT INTO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UnitOfMeasure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       		    VALUES (@ShortName, @FullName); 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				 	    SET @ID = @@IDENTITY;", linkToDB);</a:t>
            </a:r>
          </a:p>
          <a:p>
            <a:pPr>
              <a:buNone/>
            </a:pP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unitCommand.Parameters.Add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SqlDbType.VarChar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15, "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unitCommand.Parameters.Add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SqlDbType.VarChar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50, "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SqlParameter param = unitCommand.Parameters.Add("@ID", SqlDbType.BigInt, 0, "ID");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param.Direction = ParameterDirection.Output;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unitAdapter.InsertCommand = unitCommand;</a:t>
            </a:r>
          </a:p>
          <a:p>
            <a:pPr>
              <a:buNone/>
            </a:pP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26</a:t>
            </a:fld>
            <a:endParaRPr lang="nl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47664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ShortName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FullName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kilogram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ounce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4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 van Geheugen =&gt; DB: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349080"/>
          </a:xfrm>
          <a:solidFill>
            <a:schemeClr val="accent4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Build the revision query.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 = new SqlCommand(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@"UPDATE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UnitOfMeasure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      		 	     SET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       	 	    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WHERE ID = @ID",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linkToDB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unitCommand.Parameters.Add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SqlDbType.VarChar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15, "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unitCommand.Parameters.Add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("@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SqlDbType.VarChar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50, "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 = unitCommand.Parameters.Add("@ID", SqlDbType.BigInt, 0, "ID");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param.SourceVersion = DataRowVersion.Original;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unitAdapter.UpdateCommand = unitCommand;</a:t>
            </a:r>
          </a:p>
          <a:p>
            <a:pPr>
              <a:buNone/>
            </a:pPr>
            <a:endParaRPr lang="nl-BE" sz="56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Build the deletion query. 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 = new SqlCommand(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"DELETE FROM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UnitOfMeasure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WHERE ID = @ID", </a:t>
            </a:r>
            <a:r>
              <a:rPr lang="en-US" sz="5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linkToDB</a:t>
            </a:r>
            <a:r>
              <a:rPr lang="en-US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 = unitCommand.Parameters.Add("@ID", SqlDbType.BigInt, 0, "ID");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param.SourceVersion = DataRowVersion.Original;</a:t>
            </a:r>
          </a:p>
          <a:p>
            <a:pPr>
              <a:buNone/>
            </a:pPr>
            <a:r>
              <a:rPr lang="nl-BE" sz="5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unitAdapter.DeleteCommand = unitCommand;</a:t>
            </a:r>
          </a:p>
          <a:p>
            <a:pPr>
              <a:buNone/>
            </a:pP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99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4674066"/>
            <a:ext cx="5400600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323528" y="2722873"/>
            <a:ext cx="7272808" cy="9361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23528" y="1556792"/>
            <a:ext cx="8064896" cy="6480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unitCommand.Parameters.Add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("@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SqlDbType.VarChar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15, "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nl-BE" sz="3000" dirty="0"/>
              <a:t>Soort mapping tussen kolomnaam en parameter naam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INTO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UnitOfMeasure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ShortName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VALUES (@ShortName, @FullName);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SET @ID = @@IDENTITY;</a:t>
            </a:r>
          </a:p>
          <a:p>
            <a:r>
              <a:rPr lang="nl-BE" dirty="0"/>
              <a:t>Bepalen van de primary key bij het invoegen</a:t>
            </a:r>
          </a:p>
          <a:p>
            <a:r>
              <a:rPr lang="nl-BE" dirty="0"/>
              <a:t>2 statements in 1 batch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param.Direction = ParameterDirection.Output;</a:t>
            </a:r>
          </a:p>
          <a:p>
            <a:r>
              <a:rPr lang="nl-BE" dirty="0">
                <a:cs typeface="Arial" pitchFamily="34" charset="0"/>
              </a:rPr>
              <a:t>Dit geeft aan dat ondertussen de waarde van de PK ID naar de DataTable wordt gestuurd </a:t>
            </a:r>
          </a:p>
          <a:p>
            <a:endParaRPr lang="nl-BE" dirty="0">
              <a:cs typeface="Arial" pitchFamily="34" charset="0"/>
            </a:endParaRP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078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908" y="2757304"/>
            <a:ext cx="8820472" cy="7200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Vervolg uitleg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Zoals gezegd: oppassen bij Delete </a:t>
            </a:r>
          </a:p>
          <a:p>
            <a:pPr lvl="1"/>
            <a:r>
              <a:rPr lang="nl-BE" dirty="0"/>
              <a:t>info is reeds verloren (want Delete gedaan) wanneer Update (van DataSet naar DB) wordt uitgevoerd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 = unitCommand.Parameters.Add("@ID", SqlDbType.BigInt, 0, "ID");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param.SourceVersion = DataRowVersion.Original;</a:t>
            </a:r>
          </a:p>
          <a:p>
            <a:r>
              <a:rPr lang="nl-BE" dirty="0" smtClean="0">
                <a:cs typeface="Arial" pitchFamily="34" charset="0"/>
              </a:rPr>
              <a:t>Record </a:t>
            </a:r>
            <a:r>
              <a:rPr lang="nl-BE" dirty="0">
                <a:cs typeface="Arial" pitchFamily="34" charset="0"/>
              </a:rPr>
              <a:t>met bewuste ID is verdwenen uit </a:t>
            </a:r>
            <a:r>
              <a:rPr lang="nl-BE" dirty="0" err="1" smtClean="0">
                <a:cs typeface="Arial" pitchFamily="34" charset="0"/>
              </a:rPr>
              <a:t>DataTable</a:t>
            </a:r>
            <a:r>
              <a:rPr lang="nl-BE" dirty="0" smtClean="0">
                <a:cs typeface="Arial" pitchFamily="34" charset="0"/>
              </a:rPr>
              <a:t> </a:t>
            </a:r>
            <a:r>
              <a:rPr lang="nl-BE" dirty="0">
                <a:cs typeface="Arial" pitchFamily="34" charset="0"/>
              </a:rPr>
              <a:t>als update naar DB moet gebeuren</a:t>
            </a:r>
          </a:p>
          <a:p>
            <a:r>
              <a:rPr lang="nl-BE" dirty="0">
                <a:cs typeface="Arial" pitchFamily="34" charset="0"/>
              </a:rPr>
              <a:t>Daarom: ‘originele’ versie van de record gebruiken (voor delete in DataTable, of sinds de laatste AcceptChanges)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07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ADO.NET?</a:t>
            </a:r>
          </a:p>
        </p:txBody>
      </p:sp>
      <p:pic>
        <p:nvPicPr>
          <p:cNvPr id="4" name="Picture 2" descr="Data provider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773" y="1817440"/>
            <a:ext cx="9161773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033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056" y="2924944"/>
            <a:ext cx="4752528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 uitvoeren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alle insert, update, delete statements er zijn</a:t>
            </a:r>
          </a:p>
          <a:p>
            <a:r>
              <a:rPr lang="nl-BE" dirty="0"/>
              <a:t>Tijd om update uit te voeren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workAdapter.Update(localTable);</a:t>
            </a:r>
          </a:p>
          <a:p>
            <a:endParaRPr lang="nl-BE" dirty="0">
              <a:solidFill>
                <a:schemeClr val="accent5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395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Automatisch genereren van update commando’s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Indien veranderingen gebeurt aan DataSet</a:t>
            </a:r>
          </a:p>
          <a:p>
            <a:pPr lvl="1"/>
            <a:r>
              <a:rPr lang="nl-BE" dirty="0"/>
              <a:t>Terugschrijven naar databank</a:t>
            </a:r>
          </a:p>
          <a:p>
            <a:r>
              <a:rPr lang="nl-BE" dirty="0"/>
              <a:t>DBDataAdapter doet dit niet automatisch</a:t>
            </a:r>
          </a:p>
          <a:p>
            <a:pPr lvl="1"/>
            <a:r>
              <a:rPr lang="nl-BE" dirty="0"/>
              <a:t>In feite moet men zelf insert, update en delete commando’s schrijven om de wijzigingen terug te schrijven naar databank</a:t>
            </a:r>
          </a:p>
          <a:p>
            <a:r>
              <a:rPr lang="nl-BE" dirty="0"/>
              <a:t>Echter:</a:t>
            </a:r>
          </a:p>
          <a:p>
            <a:pPr lvl="1"/>
            <a:r>
              <a:rPr lang="nl-BE" dirty="0"/>
              <a:t>Via SqlCommandBuilder gaat dit automatisch</a:t>
            </a:r>
          </a:p>
          <a:p>
            <a:pPr lvl="1"/>
            <a:r>
              <a:rPr lang="nl-BE" dirty="0"/>
              <a:t>Op voorwaarde dat er maar 1 tabel in het spel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12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27996"/>
            <a:ext cx="8928992" cy="4570824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SelectSqlRows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					                       string queryString, string tableName) </a:t>
            </a:r>
            <a: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using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connection = new 								  				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SqlDataAdapter adapter = new SqlDataAdapter();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adapter.SelectCommand = new SqlCommand(queryString, 			 													 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nl-BE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SqlCommandBuilder builder = new SqlCommandBuilder(adapter);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connection.Open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32</a:t>
            </a:fld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3261946" y="3261946"/>
            <a:ext cx="4835769" cy="92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09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9498"/>
            <a:ext cx="8928992" cy="4509864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dataSet = new DataSet();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adapter.Fill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tableName);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//code to modify data in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here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builder.GetUpdateCommand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	//Without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SqlCommandBuilder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this line would fail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adapter.Update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tableName);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	return dataSet;</a:t>
            </a:r>
            <a: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b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0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Beperkingen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Niet mogelijk met joins</a:t>
            </a:r>
          </a:p>
          <a:p>
            <a:r>
              <a:rPr lang="nl-BE" dirty="0"/>
              <a:t>Schema moet minstens PK of unieke waarden bevatten</a:t>
            </a:r>
          </a:p>
          <a:p>
            <a:r>
              <a:rPr lang="nl-BE" dirty="0"/>
              <a:t>Indien SelectCommand geassocieerd met DataAdapter verandert</a:t>
            </a:r>
          </a:p>
          <a:p>
            <a:pPr lvl="1"/>
            <a:r>
              <a:rPr lang="nl-BE" dirty="0"/>
              <a:t>SqlCommandBuilder.RefreshSchema methode aanroepen om aangepaste queries te genereren</a:t>
            </a:r>
          </a:p>
          <a:p>
            <a:r>
              <a:rPr lang="nl-BE" dirty="0"/>
              <a:t>Zal enkel commando’s genereren voor deze acties die nog niet gedefinieerd zijn in SqlDataAdapter. </a:t>
            </a:r>
          </a:p>
          <a:p>
            <a:pPr lvl="1"/>
            <a:r>
              <a:rPr lang="nl-BE" dirty="0"/>
              <a:t>Bijv: stel SelectCommand en InsertCommand bestaan, dan zal enkel UpdateCommand en DeleteCommand “gemaakt” worden</a:t>
            </a:r>
          </a:p>
          <a:p>
            <a:r>
              <a:rPr lang="nl-BE" dirty="0"/>
              <a:t>Indien veldnamen spaties bevatten =&gt; zelf update statements schrijven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01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 en kolom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Soms niet mogelijk om zelfde tabel- en kolomnamen voor databank en DataTable te gebruiken</a:t>
            </a:r>
          </a:p>
          <a:p>
            <a:r>
              <a:rPr lang="nl-BE" dirty="0"/>
              <a:t>In deze situaties:</a:t>
            </a:r>
          </a:p>
          <a:p>
            <a:pPr lvl="1"/>
            <a:r>
              <a:rPr lang="nl-BE" dirty="0"/>
              <a:t>SqlDataAdapter.TableMappings gebruiken</a:t>
            </a:r>
          </a:p>
          <a:p>
            <a:pPr lvl="2"/>
            <a:r>
              <a:rPr lang="nl-BE" dirty="0"/>
              <a:t>Mapping tussen namen in (externe) databank en DataTable</a:t>
            </a:r>
          </a:p>
          <a:p>
            <a:r>
              <a:rPr lang="nl-BE" dirty="0"/>
              <a:t>Bijv. DataSet met tabellen en corresponderende namen bestaat al, en je wilt data uit databank importeren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642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Mapping: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4"/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Using the basic external-internal syntax is quick.</a:t>
            </a:r>
          </a:p>
          <a:p>
            <a:pPr>
              <a:buNone/>
            </a:pPr>
            <a:r>
              <a:rPr lang="nl-BE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workAdapter.TableMappings.Add("Table", "Employee");</a:t>
            </a:r>
          </a:p>
          <a:p>
            <a:pPr>
              <a:buNone/>
            </a:pP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Adding a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DataTableMapping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instance works also.</a:t>
            </a:r>
          </a:p>
          <a:p>
            <a:pPr>
              <a:buNone/>
            </a:pPr>
            <a:r>
              <a:rPr lang="nl-BE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DataTableMapping nameChange = new DataTableMapping();</a:t>
            </a:r>
          </a:p>
          <a:p>
            <a:pPr>
              <a:buNone/>
            </a:pPr>
            <a:r>
              <a:rPr lang="nl-BE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nameChange.SourceTable = "Table1";</a:t>
            </a:r>
          </a:p>
          <a:p>
            <a:pPr>
              <a:buNone/>
            </a:pPr>
            <a:r>
              <a:rPr lang="nl-BE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nameChange.DataSetTable = "Customer";</a:t>
            </a:r>
          </a:p>
          <a:p>
            <a:pPr>
              <a:buNone/>
            </a:pPr>
            <a:r>
              <a:rPr lang="nl-BE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workAdapter.TableMappings.Add(nameChange);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9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Kolommen kunnen ook gemapt worden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Start with the table name.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DataTableMapping employeeMap =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workAdapter.TableMappings.Add("Table", "Employee");</a:t>
            </a:r>
          </a:p>
          <a:p>
            <a:pPr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Then add the columns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employeeMap.ColumnMappings.Add("Employee ID", "ID");</a:t>
            </a:r>
          </a:p>
          <a:p>
            <a:pPr>
              <a:buNone/>
            </a:pPr>
            <a:r>
              <a:rPr lang="nl-BE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employeeMap.ColumnMappings.Add("Current Department", "DeptID");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3786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nl-BE" sz="4000" dirty="0"/>
              <a:t>SqlDataAdapter.MissingMappingAction</a:t>
            </a:r>
            <a:r>
              <a:rPr lang="nl-BE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Niet nodig om voor elke kolom of tabel een mapping te voorzien</a:t>
            </a:r>
          </a:p>
          <a:p>
            <a:r>
              <a:rPr lang="nl-BE" dirty="0"/>
              <a:t>SqlDataAdapter.MissingMappingAction property regelt wat er moet gebeuren in dat geval</a:t>
            </a:r>
          </a:p>
          <a:p>
            <a:pPr lvl="1"/>
            <a:r>
              <a:rPr lang="nl-BE" dirty="0"/>
              <a:t>MissingMappingAction.PassThrough: gebruik de kolomnaam uit de databank (default)</a:t>
            </a:r>
          </a:p>
          <a:p>
            <a:pPr lvl="1"/>
            <a:r>
              <a:rPr lang="nl-BE" dirty="0"/>
              <a:t>MissingMappingAction.Ignore: kolommen zonder mapping worden genegeerd</a:t>
            </a:r>
          </a:p>
          <a:p>
            <a:pPr lvl="1"/>
            <a:r>
              <a:rPr lang="nl-BE" dirty="0"/>
              <a:t>MissingMappingAction.Error: fout wordt opgeworpen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/>
              <a:t>SqlDataAdapter.MissingSchemaAction</a:t>
            </a:r>
            <a:r>
              <a:rPr lang="nl-BE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Eigenschap geeft aan wat er dient te gebeuren als doelDataSet of –DataTable de </a:t>
            </a:r>
            <a:r>
              <a:rPr lang="nl-BE" dirty="0" err="1"/>
              <a:t>gemapte</a:t>
            </a:r>
            <a:r>
              <a:rPr lang="nl-BE" dirty="0"/>
              <a:t> kolomnamen niet bevat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MissingSchemaAction.Add: kolommen worden automatisch toegevoegd (default)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MissingSchemaAction.AddWithKey: zelfde als hierboven + PK wordt geïmporteerd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MissingSchemaAction.Ignore: ontbrekende kolommen worden genegereerd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MissingSchemaAction.Error</a:t>
            </a:r>
            <a:r>
              <a:rPr lang="nl-BE" dirty="0"/>
              <a:t>: </a:t>
            </a:r>
            <a:r>
              <a:rPr lang="nl-BE" dirty="0" err="1"/>
              <a:t>throwt</a:t>
            </a:r>
            <a:r>
              <a:rPr lang="nl-BE" dirty="0"/>
              <a:t> een </a:t>
            </a:r>
            <a:r>
              <a:rPr lang="nl-BE" dirty="0" err="1"/>
              <a:t>exception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39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</a:t>
            </a:r>
            <a:r>
              <a:rPr lang="nl-BE" dirty="0" err="1"/>
              <a:t>SQLite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Zie demo Visual Studio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 demo houdt geen rekening met presentatie, logische en </a:t>
            </a:r>
            <a:r>
              <a:rPr lang="nl-BE" dirty="0" err="1"/>
              <a:t>datalaag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8453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// Assumes a valid connection string to an Access database. 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static void CreateOleDbAdapter(string connectionString) { 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OleDbDataAdapter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adapter = new OleDbDataAdapter(); </a:t>
            </a:r>
            <a:b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adapter.SelectCommand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new OleDbCommand("SELECT * FROM 			  				    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ORDER BY CategoryID"); </a:t>
            </a:r>
            <a:b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adapter.SelectCommand.Connection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new 						       							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b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adapter.MissingMappingAction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MissingMappingAction.Error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b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adapter.MissingSchemaAction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MissingSchemaAction.Error;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965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Microsoft ADO.NET 4 Step by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DbProviderFactories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http://msdn.microsoft.com/en-us/library/wda6c36e.aspx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DbProviderFactory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Aanwezig in .NET sinds 2.0</a:t>
            </a:r>
          </a:p>
          <a:p>
            <a:r>
              <a:rPr lang="nl-BE" dirty="0"/>
              <a:t>Basisklassen zijn abstract =&gt; kunnen niet direct geïnstantieerd worden</a:t>
            </a:r>
          </a:p>
          <a:p>
            <a:pPr lvl="1"/>
            <a:r>
              <a:rPr lang="nl-BE" dirty="0"/>
              <a:t>DbConnection</a:t>
            </a:r>
          </a:p>
          <a:p>
            <a:pPr lvl="1"/>
            <a:r>
              <a:rPr lang="nl-BE" dirty="0"/>
              <a:t>DbCommand</a:t>
            </a:r>
          </a:p>
          <a:p>
            <a:pPr lvl="1"/>
            <a:r>
              <a:rPr lang="nl-BE" dirty="0"/>
              <a:t>DbDataAdapter</a:t>
            </a:r>
          </a:p>
          <a:p>
            <a:r>
              <a:rPr lang="nl-BE" dirty="0"/>
              <a:t>Worden gedeeld door de .NET data providers zoals System.Data.SqlClient, System.Data.OleDb, System.Data.SQLite, ...</a:t>
            </a:r>
          </a:p>
          <a:p>
            <a:r>
              <a:rPr lang="nl-BE" i="1" dirty="0"/>
              <a:t>Laat ontwikkelaar toe om generieke data access code te schrijven die niet afhankelijk is van een specifieke dataprovider</a:t>
            </a:r>
            <a:r>
              <a:rPr lang="nl-B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Factory patroon (pattern)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 dat volgens factory patroon gecreëerd is, wordt gebruikt om andere objecten te maken</a:t>
            </a:r>
          </a:p>
          <a:p>
            <a:r>
              <a:rPr lang="nl-BE" dirty="0"/>
              <a:t>Voorbeeld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1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Connection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abstract class Connection {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Connection() { }</a:t>
            </a:r>
          </a:p>
          <a:p>
            <a:pPr marL="0" indent="0">
              <a:buNone/>
            </a:pP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abstract String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;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SqlServerConnection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SqlServerConnection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: Connection {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SqlServerConnection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{}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override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String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return "SQL Server";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1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Arial" pitchFamily="34" charset="0"/>
                <a:cs typeface="Arial" pitchFamily="34" charset="0"/>
              </a:rPr>
              <a:t>OracleConnection</a:t>
            </a:r>
            <a:r>
              <a:rPr lang="nl-BE" dirty="0">
                <a:latin typeface="Arial" pitchFamily="34" charset="0"/>
                <a:cs typeface="Arial" pitchFamily="34" charset="0"/>
              </a:rPr>
              <a:t> klasse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OracleConnection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: Connection {</a:t>
            </a:r>
          </a:p>
          <a:p>
            <a:pPr marL="0" indent="0">
              <a:buNone/>
            </a:pP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OracleConnection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 }</a:t>
            </a:r>
          </a:p>
          <a:p>
            <a:pPr marL="0" indent="0">
              <a:buNone/>
            </a:pP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override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string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return "Oracle";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1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Arial" pitchFamily="34" charset="0"/>
                <a:cs typeface="Arial" pitchFamily="34" charset="0"/>
              </a:rPr>
              <a:t>MySQLConnection</a:t>
            </a:r>
            <a:r>
              <a:rPr lang="nl-BE" dirty="0">
                <a:latin typeface="Arial" pitchFamily="34" charset="0"/>
                <a:cs typeface="Arial" pitchFamily="34" charset="0"/>
              </a:rPr>
              <a:t> klasse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MySQLConnection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: Connection {</a:t>
            </a:r>
          </a:p>
          <a:p>
            <a:pPr marL="0" indent="0">
              <a:buNone/>
            </a:pP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MySQLConnection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 }</a:t>
            </a:r>
          </a:p>
          <a:p>
            <a:pPr marL="0" indent="0">
              <a:buNone/>
            </a:pP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public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override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String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return "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2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FirstFactory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74420"/>
            <a:ext cx="7086600" cy="5783580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class FirstFactory {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string type;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FirstFactory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(string t) {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type = t;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Connection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CreateConnection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 {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(type == “Oracle”) {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return new OracleConnection();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e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if (type == “SQL Server”) {</a:t>
            </a:r>
            <a:b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return new SqlServerConnection();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 }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 else {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return new MySqlConnection();</a:t>
            </a:r>
            <a:b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DBDataAdapter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2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3733800"/>
          </a:xfrm>
          <a:solidFill>
            <a:schemeClr val="accent4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public class Program {</a:t>
            </a:r>
          </a:p>
          <a:p>
            <a:pPr marL="0" indent="0"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(string[]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FirstFactory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factory = new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FirstFactory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("Oracle");</a:t>
            </a:r>
          </a:p>
          <a:p>
            <a:pPr marL="0" indent="0"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Connection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nl-BE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factory.CreateConnection</a:t>
            </a: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("You are connected with " + 				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conn.Description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());</a:t>
            </a:r>
            <a:endParaRPr lang="nl-BE" sz="24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DbProviderFactories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mbv DbProviderFactories klasse opvragen welke data providers er op je PC aanwezig zijn</a:t>
            </a:r>
          </a:p>
          <a:p>
            <a:r>
              <a:rPr lang="nl-BE" dirty="0"/>
              <a:t>Zal daarvoor de </a:t>
            </a:r>
            <a:r>
              <a:rPr lang="nl-BE" i="1" dirty="0"/>
              <a:t>machine.config</a:t>
            </a:r>
            <a:r>
              <a:rPr lang="nl-BE" dirty="0"/>
              <a:t> file raadplegen op je PC (op mijn machine te vinden onder C:\Windows\Microsoft.NET\Framework\v4.0.30319\Config)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0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Opvragen van beschikbare dataproviders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static DataTable GetProviderFactoryClasses() {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// Retrieve the installed providers and factories.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DataTable table = DbProviderFactories.GetFactoryClasses();</a:t>
            </a:r>
          </a:p>
          <a:p>
            <a:pPr>
              <a:buNone/>
            </a:pP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// Display each row and column value.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DataRow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row in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table.Rows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DataColumn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column in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table.Columns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        MessageBox.Show(row[column]+"");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       return table;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8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18" y="3029331"/>
            <a:ext cx="8208912" cy="30198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Connection string opvragen adhv provider naam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Je kan specifieke informatie over connection string en provider opslaan in app.config bestand (in je project)</a:t>
            </a:r>
          </a:p>
          <a:p>
            <a:r>
              <a:rPr lang="nl-BE" dirty="0"/>
              <a:t>Voorbeeld van zo’n app.config bestand: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&lt;configuration&gt;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&lt;connectionStrings&gt;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&lt;clear/&gt;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&lt;add name="NorthwindSQL"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= 		 		 	       "System.Data.SqlClient" connectionString= "Data Source = 		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sqlExpress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Initial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Catalog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=Northwind;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Security=SSPI" /&gt;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&lt;/connectionStrings&gt;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&lt;/configuration&gt;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6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Code om connection string op te halen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een provider factory aan te maken, nood aan</a:t>
            </a:r>
          </a:p>
          <a:p>
            <a:pPr lvl="1"/>
            <a:r>
              <a:rPr lang="nl-BE" dirty="0"/>
              <a:t>Connection string</a:t>
            </a:r>
          </a:p>
          <a:p>
            <a:pPr lvl="1"/>
            <a:r>
              <a:rPr lang="nl-BE" dirty="0"/>
              <a:t>Provider name</a:t>
            </a:r>
          </a:p>
          <a:p>
            <a:r>
              <a:rPr lang="nl-BE" dirty="0"/>
              <a:t>Aanwezig in app.config bestand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1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477000"/>
          </a:xfrm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Retrieve a connection string by specifying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Assumes one connection string per provider in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file.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static string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GetConnectionStringByProvider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Return null on failure.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string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returnValue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null;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Get the collection of connection strings. 	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ConnectionStringSettingsCollection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settings = 							 								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ConfigurationManager.ConnectionStrings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b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Walk through the collection and return the first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connection string matching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(settings != null)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ConnectionStringSettings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in settings)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    if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cs.ProviderName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==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returnValue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cs.ConnectionString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	    break;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}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return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returnValue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2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DbProviderFactory &amp; DbConnection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257800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Given a provider name and connection string,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create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DbProviderFactory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Returns a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on success; null on failure.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CreateDbConnection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string 						   					    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Assume failure.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connection = null;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Create the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DbProviderFactory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!= null)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try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DbProviderFactory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factory =                                     			 		     		               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DbProviderFactories.GetFactory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        connection =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factory.CreateConnection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  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connection.ConnectionString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}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1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DbProviderFactory &amp; DbConnection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267200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catch (Exception ex)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// Set the connection to null if it was created.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if (connection != null) { 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connection = null;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}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ex.Message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 }	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Return the connection.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return connection; 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2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 ophalen mbv DbConnection, DbCommand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  <a:solidFill>
            <a:schemeClr val="accent4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Takes a DbConnection and creates a DbCommand to retrieve data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from the Categories table by executing a DbDataReader.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static void DbCommandSelect(DbConnection connection) {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string queryString = "SELECT CategoryID, CategoryName FROM Categories";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// Check for valid DbConnection.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if (connection != null) {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using (connection) {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try {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// Create the command.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DbCommand command = connection.CreateCommand(); 					   	</a:t>
            </a:r>
            <a:r>
              <a:rPr lang="nl-BE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command.CommandText</a:t>
            </a: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queryString; </a:t>
            </a:r>
            <a:b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command.CommandType = CommandType.Text; </a:t>
            </a:r>
            <a:b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// Open the connection. </a:t>
            </a:r>
            <a:b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connection.Open(); </a:t>
            </a:r>
            <a:b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// Retrieve the data. </a:t>
            </a:r>
          </a:p>
          <a:p>
            <a:pPr>
              <a:buNone/>
            </a:pPr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DbDataReader reader = command.ExecuteReader();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7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 ophalen mbv DbConnection, DbCommand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while (reader.Read()) {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	Console.WriteLine("{0}. {1}", reader[0], reader[1]);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}	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}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catch (Exception ex) {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Console.WriteLine("Exception.Message: {0}", ex.Message); </a:t>
            </a:r>
            <a:b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}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  }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}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else {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Console.WriteLine("Failed: DbConnection is null.");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} 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Adapters?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DataAdapter</a:t>
            </a:r>
            <a:r>
              <a:rPr lang="nl-BE" dirty="0"/>
              <a:t>: zorgt voor link tussen databank tabellen met tabellen in DataSet </a:t>
            </a:r>
          </a:p>
          <a:p>
            <a:r>
              <a:rPr lang="nl-BE" dirty="0"/>
              <a:t>Data van databank in DataSet =&gt; Fill</a:t>
            </a:r>
          </a:p>
          <a:p>
            <a:pPr lvl="1"/>
            <a:r>
              <a:rPr lang="nl-BE" dirty="0"/>
              <a:t>SELECT commando wordt uitgevoerd</a:t>
            </a:r>
          </a:p>
          <a:p>
            <a:pPr lvl="1"/>
            <a:r>
              <a:rPr lang="nl-BE" dirty="0"/>
              <a:t>Data wordt in tabellen van DataSet geplaatst</a:t>
            </a:r>
          </a:p>
          <a:p>
            <a:r>
              <a:rPr lang="nl-BE" dirty="0"/>
              <a:t>In DataSet data aanpassen en nadien aanpassingen terugsturen naar databank =&gt; Update</a:t>
            </a:r>
          </a:p>
          <a:p>
            <a:pPr lvl="1"/>
            <a:r>
              <a:rPr lang="nl-BE" dirty="0"/>
              <a:t>INSERT, UPDATE, DELETE statement worden naar databank gestuurd (dit gaat echter niet vanzelf!)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366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6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Dilbert</a:t>
            </a:r>
          </a:p>
        </p:txBody>
      </p:sp>
      <p:pic>
        <p:nvPicPr>
          <p:cNvPr id="1026" name="Picture 2" descr="Dilbert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0590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559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99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DataAdapter</a:t>
            </a:r>
            <a:r>
              <a:rPr lang="nl-BE" dirty="0"/>
              <a:t>: grafisch voorgesteld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492896"/>
            <a:ext cx="165618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131840" y="2492896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7164288" y="2492896"/>
            <a:ext cx="18002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491880" y="2780928"/>
            <a:ext cx="13681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DataReader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880" y="4365104"/>
            <a:ext cx="13681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Command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6296" y="2780928"/>
            <a:ext cx="165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Original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3645024"/>
            <a:ext cx="165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User Updates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296" y="4509120"/>
            <a:ext cx="165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Changed Data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83768" y="1700808"/>
            <a:ext cx="72008" cy="460851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31840" y="3573016"/>
            <a:ext cx="3168352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6084168" y="2965594"/>
            <a:ext cx="115212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8064388" y="3150260"/>
            <a:ext cx="0" cy="4947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8064388" y="4014356"/>
            <a:ext cx="0" cy="4947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1"/>
          </p:cNvCxnSpPr>
          <p:nvPr/>
        </p:nvCxnSpPr>
        <p:spPr>
          <a:xfrm flipH="1">
            <a:off x="6084168" y="4693786"/>
            <a:ext cx="115212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>
            <a:off x="4860032" y="2965594"/>
            <a:ext cx="86409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1"/>
          </p:cNvCxnSpPr>
          <p:nvPr/>
        </p:nvCxnSpPr>
        <p:spPr>
          <a:xfrm>
            <a:off x="1979712" y="2965594"/>
            <a:ext cx="1512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979712" y="4437112"/>
            <a:ext cx="1512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979712" y="4653136"/>
            <a:ext cx="1512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979712" y="4869160"/>
            <a:ext cx="1512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16915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Database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4088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ADO.NET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36512" y="21955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Customer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5536" y="2588711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</a:p>
          <a:p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FullName</a:t>
            </a:r>
          </a:p>
          <a:p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</a:t>
            </a:r>
          </a:p>
          <a:p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5816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DataAdapter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92280" y="2195572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DataSet/DataTable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318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31840" y="35637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9712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SELECT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79712" y="41397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INSERT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79712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UPDATE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79712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DELETE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 rot="16200000">
            <a:off x="4783378" y="3712387"/>
            <a:ext cx="22322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697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DataAdapter: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Record retrieval: via select statement</a:t>
            </a:r>
          </a:p>
          <a:p>
            <a:r>
              <a:rPr lang="nl-BE" dirty="0"/>
              <a:t>Record updating:</a:t>
            </a:r>
          </a:p>
          <a:p>
            <a:pPr lvl="1"/>
            <a:r>
              <a:rPr lang="nl-BE" dirty="0"/>
              <a:t>Ofwel zelf insert, update en delete schrijven</a:t>
            </a:r>
          </a:p>
          <a:p>
            <a:pPr lvl="1"/>
            <a:r>
              <a:rPr lang="nl-BE" dirty="0"/>
              <a:t>Of automagisch via DBCommandBuilder, gebaseerd op select statement</a:t>
            </a:r>
          </a:p>
          <a:p>
            <a:r>
              <a:rPr lang="nl-BE" dirty="0"/>
              <a:t>Tabel- en kolomnaam mapping</a:t>
            </a:r>
          </a:p>
          <a:p>
            <a:pPr lvl="1"/>
            <a:r>
              <a:rPr lang="nl-BE" dirty="0"/>
              <a:t>Namen van tabellen kunnen aangepast worden</a:t>
            </a:r>
          </a:p>
          <a:p>
            <a:pPr lvl="1"/>
            <a:r>
              <a:rPr lang="nl-BE" dirty="0"/>
              <a:t>Afhankelijk van de noden van je applicatie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8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192" y="2706092"/>
            <a:ext cx="8498218" cy="25572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van DB =&gt; Geheugen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in DataTable</a:t>
            </a:r>
          </a:p>
          <a:p>
            <a:pPr>
              <a:buNone/>
            </a:pP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DataTable targetTable = new DataTable();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SqlDataAdapter workAdapter = new SqlDataAdapter(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"SELECT * FROM Customer ORDER BY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LastName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", connection);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workAdapter.Fill(targetTable);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63C6-7FF0-4121-A34C-F257591343A2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887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2008</TotalTime>
  <Words>2175</Words>
  <Application>Microsoft Office PowerPoint</Application>
  <PresentationFormat>Diavoorstelling (4:3)</PresentationFormat>
  <Paragraphs>499</Paragraphs>
  <Slides>62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7</vt:i4>
      </vt:variant>
      <vt:variant>
        <vt:lpstr>Diatitels</vt:lpstr>
      </vt:variant>
      <vt:variant>
        <vt:i4>62</vt:i4>
      </vt:variant>
    </vt:vector>
  </HeadingPairs>
  <TitlesOfParts>
    <vt:vector size="73" baseType="lpstr">
      <vt:lpstr>Arial</vt:lpstr>
      <vt:lpstr>Calibri</vt:lpstr>
      <vt:lpstr>Consolas</vt:lpstr>
      <vt:lpstr>Corbel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ADO.NET</vt:lpstr>
      <vt:lpstr>HERhaling</vt:lpstr>
      <vt:lpstr>ADO.NET?</vt:lpstr>
      <vt:lpstr>Demo SQLite</vt:lpstr>
      <vt:lpstr>DBDataAdapter</vt:lpstr>
      <vt:lpstr>Data Adapters?</vt:lpstr>
      <vt:lpstr>DataAdapter: grafisch voorgesteld</vt:lpstr>
      <vt:lpstr>DataAdapter: features</vt:lpstr>
      <vt:lpstr>Data van DB =&gt; Geheugen</vt:lpstr>
      <vt:lpstr>Data van DB =&gt; geheugen: data in DataSet</vt:lpstr>
      <vt:lpstr>Data in DataSet</vt:lpstr>
      <vt:lpstr>Data aanpassen</vt:lpstr>
      <vt:lpstr>Nieuwe rijen creëren</vt:lpstr>
      <vt:lpstr>Rijwaarden definiëren</vt:lpstr>
      <vt:lpstr>Opslaan van rijen in tabel</vt:lpstr>
      <vt:lpstr>Data onderzoeken en aanpassen</vt:lpstr>
      <vt:lpstr>Data uit tabel verwijderen</vt:lpstr>
      <vt:lpstr>Data uit tabel verwijderen</vt:lpstr>
      <vt:lpstr>Veranderingen in batch uitvoeren</vt:lpstr>
      <vt:lpstr>Status van rijen</vt:lpstr>
      <vt:lpstr>Mogelijke waarden DataRow.RowState</vt:lpstr>
      <vt:lpstr>Veranderingen in batch uitvoeren: Delete methode</vt:lpstr>
      <vt:lpstr>Rijversies</vt:lpstr>
      <vt:lpstr>Rijversies</vt:lpstr>
      <vt:lpstr>Data van geheugen =&gt; databank</vt:lpstr>
      <vt:lpstr>Data van geheugen =&gt; databank: voorbeeld</vt:lpstr>
      <vt:lpstr>Data van Geheugen =&gt; DB: voorbeeld</vt:lpstr>
      <vt:lpstr>Uitleg</vt:lpstr>
      <vt:lpstr>Vervolg uitleg</vt:lpstr>
      <vt:lpstr>Update uitvoeren</vt:lpstr>
      <vt:lpstr>Automatisch genereren van update commando’s</vt:lpstr>
      <vt:lpstr>Voorbeeld</vt:lpstr>
      <vt:lpstr>Voorbeeld</vt:lpstr>
      <vt:lpstr>Beperkingen</vt:lpstr>
      <vt:lpstr>Tabel en kolom mapping</vt:lpstr>
      <vt:lpstr>Mapping: voorbeeld</vt:lpstr>
      <vt:lpstr>Kolommen kunnen ook gemapt worden</vt:lpstr>
      <vt:lpstr>SqlDataAdapter.MissingMappingAction property</vt:lpstr>
      <vt:lpstr>SqlDataAdapter.MissingSchemaAction property</vt:lpstr>
      <vt:lpstr>Voorbeeld</vt:lpstr>
      <vt:lpstr>Bronnen</vt:lpstr>
      <vt:lpstr>DbProviderFactories</vt:lpstr>
      <vt:lpstr>DbProviderFactory</vt:lpstr>
      <vt:lpstr>Factory patroon (pattern)</vt:lpstr>
      <vt:lpstr>Connection klasse</vt:lpstr>
      <vt:lpstr>SqlServerConnection klasse</vt:lpstr>
      <vt:lpstr>OracleConnection klasse</vt:lpstr>
      <vt:lpstr>MySQLConnection klasse</vt:lpstr>
      <vt:lpstr>FirstFactory klasse</vt:lpstr>
      <vt:lpstr>Main klasse</vt:lpstr>
      <vt:lpstr>DbProviderFactories klasse</vt:lpstr>
      <vt:lpstr>Opvragen van beschikbare dataproviders</vt:lpstr>
      <vt:lpstr>Connection string opvragen adhv provider naam</vt:lpstr>
      <vt:lpstr>Code om connection string op te halen</vt:lpstr>
      <vt:lpstr>PowerPoint-presentatie</vt:lpstr>
      <vt:lpstr>DbProviderFactory &amp; DbConnection</vt:lpstr>
      <vt:lpstr>DbProviderFactory &amp; DbConnection</vt:lpstr>
      <vt:lpstr>Data ophalen mbv DbConnection, DbCommand</vt:lpstr>
      <vt:lpstr>Data ophalen mbv DbConnection, DbCommand</vt:lpstr>
      <vt:lpstr>DEMO</vt:lpstr>
      <vt:lpstr>Dilbert</vt:lpstr>
      <vt:lpstr>PowerPoint-presentatie</vt:lpstr>
    </vt:vector>
  </TitlesOfParts>
  <Company>The Factory Brussels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Peter Demeester</dc:creator>
  <cp:lastModifiedBy>Peter Demeester</cp:lastModifiedBy>
  <cp:revision>45</cp:revision>
  <dcterms:created xsi:type="dcterms:W3CDTF">2015-03-05T20:20:25Z</dcterms:created>
  <dcterms:modified xsi:type="dcterms:W3CDTF">2018-02-27T17:08:02Z</dcterms:modified>
</cp:coreProperties>
</file>