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8"/>
  </p:notesMasterIdLst>
  <p:handoutMasterIdLst>
    <p:handoutMasterId r:id="rId39"/>
  </p:handoutMasterIdLst>
  <p:sldIdLst>
    <p:sldId id="367" r:id="rId2"/>
    <p:sldId id="368"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91" r:id="rId23"/>
    <p:sldId id="392" r:id="rId24"/>
    <p:sldId id="393" r:id="rId25"/>
    <p:sldId id="394" r:id="rId26"/>
    <p:sldId id="395" r:id="rId27"/>
    <p:sldId id="396" r:id="rId28"/>
    <p:sldId id="397" r:id="rId29"/>
    <p:sldId id="398" r:id="rId30"/>
    <p:sldId id="399" r:id="rId31"/>
    <p:sldId id="389" r:id="rId32"/>
    <p:sldId id="390" r:id="rId33"/>
    <p:sldId id="400" r:id="rId34"/>
    <p:sldId id="364" r:id="rId35"/>
    <p:sldId id="365" r:id="rId36"/>
    <p:sldId id="388" r:id="rId3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1pPr>
    <a:lvl2pPr marL="457200" algn="l"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2pPr>
    <a:lvl3pPr marL="914400" algn="l"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3pPr>
    <a:lvl4pPr marL="1371600" algn="l"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4pPr>
    <a:lvl5pPr marL="1828800" algn="l" rtl="0" fontAlgn="base">
      <a:spcBef>
        <a:spcPct val="0"/>
      </a:spcBef>
      <a:spcAft>
        <a:spcPct val="0"/>
      </a:spcAft>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5pPr>
    <a:lvl6pPr marL="2286000" algn="l" defTabSz="457200" rtl="0" eaLnBrk="1" latinLnBrk="0" hangingPunct="1">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6pPr>
    <a:lvl7pPr marL="2743200" algn="l" defTabSz="457200" rtl="0" eaLnBrk="1" latinLnBrk="0" hangingPunct="1">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7pPr>
    <a:lvl8pPr marL="3200400" algn="l" defTabSz="457200" rtl="0" eaLnBrk="1" latinLnBrk="0" hangingPunct="1">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8pPr>
    <a:lvl9pPr marL="3657600" algn="l" defTabSz="457200" rtl="0" eaLnBrk="1" latinLnBrk="0" hangingPunct="1">
      <a:defRPr b="1" kern="1200">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29" autoAdjust="0"/>
    <p:restoredTop sz="93296" autoAdjust="0"/>
  </p:normalViewPr>
  <p:slideViewPr>
    <p:cSldViewPr>
      <p:cViewPr varScale="1">
        <p:scale>
          <a:sx n="99" d="100"/>
          <a:sy n="99" d="100"/>
        </p:scale>
        <p:origin x="872" y="176"/>
      </p:cViewPr>
      <p:guideLst>
        <p:guide orient="horz" pos="2160"/>
        <p:guide pos="2880"/>
      </p:guideLst>
    </p:cSldViewPr>
  </p:slideViewPr>
  <p:outlineViewPr>
    <p:cViewPr>
      <p:scale>
        <a:sx n="33" d="100"/>
        <a:sy n="33" d="100"/>
      </p:scale>
      <p:origin x="0" y="104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Times New Roman" charset="0"/>
              </a:defRPr>
            </a:lvl1pPr>
          </a:lstStyle>
          <a:p>
            <a:endParaRPr lang="en-GB"/>
          </a:p>
        </p:txBody>
      </p:sp>
      <p:sp>
        <p:nvSpPr>
          <p:cNvPr id="48131" name="Rectangle 3"/>
          <p:cNvSpPr>
            <a:spLocks noGrp="1" noChangeArrowheads="1"/>
          </p:cNvSpPr>
          <p:nvPr>
            <p:ph type="dt" sz="quarter"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Times New Roman" charset="0"/>
              </a:defRPr>
            </a:lvl1pPr>
          </a:lstStyle>
          <a:p>
            <a:endParaRPr lang="en-GB"/>
          </a:p>
        </p:txBody>
      </p:sp>
      <p:sp>
        <p:nvSpPr>
          <p:cNvPr id="48132" name="Rectangle 4"/>
          <p:cNvSpPr>
            <a:spLocks noGrp="1" noChangeArrowheads="1"/>
          </p:cNvSpPr>
          <p:nvPr>
            <p:ph type="ftr" sz="quarter" idx="2"/>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Times New Roman" charset="0"/>
              </a:defRPr>
            </a:lvl1pPr>
          </a:lstStyle>
          <a:p>
            <a:endParaRPr lang="en-GB"/>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Times New Roman" charset="0"/>
              </a:defRPr>
            </a:lvl1pPr>
          </a:lstStyle>
          <a:p>
            <a:fld id="{5A1FB6E1-5875-D440-9625-C87BEC04C0C5}" type="slidenum">
              <a:rPr lang="en-GB"/>
              <a:pPr/>
              <a:t>‹#›</a:t>
            </a:fld>
            <a:endParaRPr lang="en-GB"/>
          </a:p>
        </p:txBody>
      </p:sp>
    </p:spTree>
    <p:extLst>
      <p:ext uri="{BB962C8B-B14F-4D97-AF65-F5344CB8AC3E}">
        <p14:creationId xmlns:p14="http://schemas.microsoft.com/office/powerpoint/2010/main" val="2616489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b="0">
                <a:effectLst/>
              </a:defRPr>
            </a:lvl1pPr>
          </a:lstStyle>
          <a:p>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defRPr>
            </a:lvl1pPr>
          </a:lstStyle>
          <a:p>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b="0">
                <a:effectLst/>
              </a:defRPr>
            </a:lvl1pPr>
          </a:lstStyle>
          <a:p>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defRPr>
            </a:lvl1pPr>
          </a:lstStyle>
          <a:p>
            <a:fld id="{17FAFE71-BE51-C344-876C-AD30A4B3C9F4}" type="slidenum">
              <a:rPr lang="en-US"/>
              <a:pPr/>
              <a:t>‹#›</a:t>
            </a:fld>
            <a:endParaRPr lang="en-US"/>
          </a:p>
        </p:txBody>
      </p:sp>
    </p:spTree>
    <p:extLst>
      <p:ext uri="{BB962C8B-B14F-4D97-AF65-F5344CB8AC3E}">
        <p14:creationId xmlns:p14="http://schemas.microsoft.com/office/powerpoint/2010/main" val="30132311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a:latin typeface="Times New Roman" charset="0"/>
              <a:ea typeface="ＭＳ Ｐゴシック" charset="-128"/>
            </a:endParaRPr>
          </a:p>
        </p:txBody>
      </p:sp>
      <p:sp>
        <p:nvSpPr>
          <p:cNvPr id="419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E8790800-3FA7-4F41-816C-A2A741E3C68B}" type="slidenum">
              <a:rPr lang="en-GB" altLang="en-US">
                <a:latin typeface="Times New Roman" charset="0"/>
              </a:rPr>
              <a:pPr eaLnBrk="0" hangingPunct="0">
                <a:spcBef>
                  <a:spcPct val="0"/>
                </a:spcBef>
              </a:pPr>
              <a:t>2</a:t>
            </a:fld>
            <a:endParaRPr lang="en-GB" altLang="en-US">
              <a:latin typeface="Times New Roman" charset="0"/>
            </a:endParaRPr>
          </a:p>
        </p:txBody>
      </p:sp>
    </p:spTree>
    <p:extLst>
      <p:ext uri="{BB962C8B-B14F-4D97-AF65-F5344CB8AC3E}">
        <p14:creationId xmlns:p14="http://schemas.microsoft.com/office/powerpoint/2010/main" val="70907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604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D06F7400-F67E-204A-A465-24A739AC97F6}" type="slidenum">
              <a:rPr lang="en-US" altLang="en-US">
                <a:latin typeface="Times New Roman" charset="0"/>
              </a:rPr>
              <a:pPr eaLnBrk="0" hangingPunct="0">
                <a:spcBef>
                  <a:spcPct val="0"/>
                </a:spcBef>
              </a:pPr>
              <a:t>11</a:t>
            </a:fld>
            <a:endParaRPr lang="en-US" altLang="en-US">
              <a:latin typeface="Times New Roman" charset="0"/>
            </a:endParaRPr>
          </a:p>
        </p:txBody>
      </p:sp>
    </p:spTree>
    <p:extLst>
      <p:ext uri="{BB962C8B-B14F-4D97-AF65-F5344CB8AC3E}">
        <p14:creationId xmlns:p14="http://schemas.microsoft.com/office/powerpoint/2010/main" val="106407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624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97B1F8AA-FB36-0444-AD73-CEA5F63F5F27}" type="slidenum">
              <a:rPr lang="en-US" altLang="en-US">
                <a:latin typeface="Times New Roman" charset="0"/>
              </a:rPr>
              <a:pPr eaLnBrk="0" hangingPunct="0">
                <a:spcBef>
                  <a:spcPct val="0"/>
                </a:spcBef>
              </a:pPr>
              <a:t>12</a:t>
            </a:fld>
            <a:endParaRPr lang="en-US" altLang="en-US">
              <a:latin typeface="Times New Roman" charset="0"/>
            </a:endParaRPr>
          </a:p>
        </p:txBody>
      </p:sp>
    </p:spTree>
    <p:extLst>
      <p:ext uri="{BB962C8B-B14F-4D97-AF65-F5344CB8AC3E}">
        <p14:creationId xmlns:p14="http://schemas.microsoft.com/office/powerpoint/2010/main" val="1452125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645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173C0C2D-6D59-CB48-81ED-A930387AE540}" type="slidenum">
              <a:rPr lang="en-US" altLang="en-US">
                <a:latin typeface="Times New Roman" charset="0"/>
              </a:rPr>
              <a:pPr eaLnBrk="0" hangingPunct="0">
                <a:spcBef>
                  <a:spcPct val="0"/>
                </a:spcBef>
              </a:pPr>
              <a:t>13</a:t>
            </a:fld>
            <a:endParaRPr lang="en-US" altLang="en-US">
              <a:latin typeface="Times New Roman" charset="0"/>
            </a:endParaRPr>
          </a:p>
        </p:txBody>
      </p:sp>
    </p:spTree>
    <p:extLst>
      <p:ext uri="{BB962C8B-B14F-4D97-AF65-F5344CB8AC3E}">
        <p14:creationId xmlns:p14="http://schemas.microsoft.com/office/powerpoint/2010/main" val="110398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665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090B03B5-2DEA-874F-A5FA-1BD243F8C4E2}" type="slidenum">
              <a:rPr lang="en-US" altLang="en-US">
                <a:latin typeface="Times New Roman" charset="0"/>
              </a:rPr>
              <a:pPr eaLnBrk="0" hangingPunct="0">
                <a:spcBef>
                  <a:spcPct val="0"/>
                </a:spcBef>
              </a:pPr>
              <a:t>14</a:t>
            </a:fld>
            <a:endParaRPr lang="en-US" altLang="en-US">
              <a:latin typeface="Times New Roman" charset="0"/>
            </a:endParaRPr>
          </a:p>
        </p:txBody>
      </p:sp>
    </p:spTree>
    <p:extLst>
      <p:ext uri="{BB962C8B-B14F-4D97-AF65-F5344CB8AC3E}">
        <p14:creationId xmlns:p14="http://schemas.microsoft.com/office/powerpoint/2010/main" val="1907469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686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EA8907C2-8ED5-1B47-B349-291417F29157}" type="slidenum">
              <a:rPr lang="en-US" altLang="en-US">
                <a:latin typeface="Times New Roman" charset="0"/>
              </a:rPr>
              <a:pPr eaLnBrk="0" hangingPunct="0">
                <a:spcBef>
                  <a:spcPct val="0"/>
                </a:spcBef>
              </a:pPr>
              <a:t>15</a:t>
            </a:fld>
            <a:endParaRPr lang="en-US" altLang="en-US">
              <a:latin typeface="Times New Roman" charset="0"/>
            </a:endParaRPr>
          </a:p>
        </p:txBody>
      </p:sp>
    </p:spTree>
    <p:extLst>
      <p:ext uri="{BB962C8B-B14F-4D97-AF65-F5344CB8AC3E}">
        <p14:creationId xmlns:p14="http://schemas.microsoft.com/office/powerpoint/2010/main" val="185421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706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6F834976-7C11-CB47-862B-189858B2D3C2}" type="slidenum">
              <a:rPr lang="en-US" altLang="en-US">
                <a:latin typeface="Times New Roman" charset="0"/>
              </a:rPr>
              <a:pPr eaLnBrk="0" hangingPunct="0">
                <a:spcBef>
                  <a:spcPct val="0"/>
                </a:spcBef>
              </a:pPr>
              <a:t>16</a:t>
            </a:fld>
            <a:endParaRPr lang="en-US" altLang="en-US">
              <a:latin typeface="Times New Roman" charset="0"/>
            </a:endParaRPr>
          </a:p>
        </p:txBody>
      </p:sp>
    </p:spTree>
    <p:extLst>
      <p:ext uri="{BB962C8B-B14F-4D97-AF65-F5344CB8AC3E}">
        <p14:creationId xmlns:p14="http://schemas.microsoft.com/office/powerpoint/2010/main" val="1946036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727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4F8580B7-247D-0D4A-8F02-C0E6029A9DA5}" type="slidenum">
              <a:rPr lang="en-US" altLang="en-US">
                <a:latin typeface="Times New Roman" charset="0"/>
              </a:rPr>
              <a:pPr eaLnBrk="0" hangingPunct="0">
                <a:spcBef>
                  <a:spcPct val="0"/>
                </a:spcBef>
              </a:pPr>
              <a:t>17</a:t>
            </a:fld>
            <a:endParaRPr lang="en-US" altLang="en-US">
              <a:latin typeface="Times New Roman" charset="0"/>
            </a:endParaRPr>
          </a:p>
        </p:txBody>
      </p:sp>
    </p:spTree>
    <p:extLst>
      <p:ext uri="{BB962C8B-B14F-4D97-AF65-F5344CB8AC3E}">
        <p14:creationId xmlns:p14="http://schemas.microsoft.com/office/powerpoint/2010/main" val="1558847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747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EBB41E7D-9521-944A-B5A9-3DBE25D2201A}" type="slidenum">
              <a:rPr lang="en-US" altLang="en-US">
                <a:latin typeface="Times New Roman" charset="0"/>
              </a:rPr>
              <a:pPr eaLnBrk="0" hangingPunct="0">
                <a:spcBef>
                  <a:spcPct val="0"/>
                </a:spcBef>
              </a:pPr>
              <a:t>18</a:t>
            </a:fld>
            <a:endParaRPr lang="en-US" altLang="en-US">
              <a:latin typeface="Times New Roman" charset="0"/>
            </a:endParaRPr>
          </a:p>
        </p:txBody>
      </p:sp>
    </p:spTree>
    <p:extLst>
      <p:ext uri="{BB962C8B-B14F-4D97-AF65-F5344CB8AC3E}">
        <p14:creationId xmlns:p14="http://schemas.microsoft.com/office/powerpoint/2010/main" val="121438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7680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70F94187-9F03-1D40-A31E-8078F6CD37F2}" type="slidenum">
              <a:rPr lang="en-US" altLang="en-US">
                <a:latin typeface="Times New Roman" charset="0"/>
              </a:rPr>
              <a:pPr eaLnBrk="0" hangingPunct="0">
                <a:spcBef>
                  <a:spcPct val="0"/>
                </a:spcBef>
              </a:pPr>
              <a:t>19</a:t>
            </a:fld>
            <a:endParaRPr lang="en-US" altLang="en-US">
              <a:latin typeface="Times New Roman" charset="0"/>
            </a:endParaRPr>
          </a:p>
        </p:txBody>
      </p:sp>
    </p:spTree>
    <p:extLst>
      <p:ext uri="{BB962C8B-B14F-4D97-AF65-F5344CB8AC3E}">
        <p14:creationId xmlns:p14="http://schemas.microsoft.com/office/powerpoint/2010/main" val="140352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7885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7BDA0426-DC59-CB47-89EF-548A48C6F73A}" type="slidenum">
              <a:rPr lang="en-US" altLang="en-US">
                <a:latin typeface="Times New Roman" charset="0"/>
              </a:rPr>
              <a:pPr eaLnBrk="0" hangingPunct="0">
                <a:spcBef>
                  <a:spcPct val="0"/>
                </a:spcBef>
              </a:pPr>
              <a:t>20</a:t>
            </a:fld>
            <a:endParaRPr lang="en-US" altLang="en-US">
              <a:latin typeface="Times New Roman" charset="0"/>
            </a:endParaRPr>
          </a:p>
        </p:txBody>
      </p:sp>
    </p:spTree>
    <p:extLst>
      <p:ext uri="{BB962C8B-B14F-4D97-AF65-F5344CB8AC3E}">
        <p14:creationId xmlns:p14="http://schemas.microsoft.com/office/powerpoint/2010/main" val="24092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93AB5A4D-1D19-E942-B8C5-DE4B5EC5A235}" type="slidenum">
              <a:rPr lang="en-US" altLang="en-US">
                <a:latin typeface="Times New Roman" charset="0"/>
              </a:rPr>
              <a:pPr eaLnBrk="0" hangingPunct="0">
                <a:spcBef>
                  <a:spcPct val="0"/>
                </a:spcBef>
              </a:pPr>
              <a:t>3</a:t>
            </a:fld>
            <a:endParaRPr lang="en-US" altLang="en-US">
              <a:latin typeface="Times New Roman" charset="0"/>
            </a:endParaRPr>
          </a:p>
        </p:txBody>
      </p:sp>
    </p:spTree>
    <p:extLst>
      <p:ext uri="{BB962C8B-B14F-4D97-AF65-F5344CB8AC3E}">
        <p14:creationId xmlns:p14="http://schemas.microsoft.com/office/powerpoint/2010/main" val="218093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808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5E16B665-506F-8845-8DBD-2E457FA72B4F}" type="slidenum">
              <a:rPr lang="en-US" altLang="en-US">
                <a:latin typeface="Times New Roman" charset="0"/>
              </a:rPr>
              <a:pPr eaLnBrk="0" hangingPunct="0">
                <a:spcBef>
                  <a:spcPct val="0"/>
                </a:spcBef>
              </a:pPr>
              <a:t>21</a:t>
            </a:fld>
            <a:endParaRPr lang="en-US" altLang="en-US">
              <a:latin typeface="Times New Roman" charset="0"/>
            </a:endParaRPr>
          </a:p>
        </p:txBody>
      </p:sp>
    </p:spTree>
    <p:extLst>
      <p:ext uri="{BB962C8B-B14F-4D97-AF65-F5344CB8AC3E}">
        <p14:creationId xmlns:p14="http://schemas.microsoft.com/office/powerpoint/2010/main" val="72698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460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35B1BB7D-7FAF-C24E-AB26-4F6A03AA8DB3}" type="slidenum">
              <a:rPr lang="en-US" altLang="en-US">
                <a:latin typeface="Times New Roman" charset="0"/>
              </a:rPr>
              <a:pPr eaLnBrk="0" hangingPunct="0">
                <a:spcBef>
                  <a:spcPct val="0"/>
                </a:spcBef>
              </a:pPr>
              <a:t>4</a:t>
            </a:fld>
            <a:endParaRPr lang="en-US" altLang="en-US">
              <a:latin typeface="Times New Roman" charset="0"/>
            </a:endParaRPr>
          </a:p>
        </p:txBody>
      </p:sp>
    </p:spTree>
    <p:extLst>
      <p:ext uri="{BB962C8B-B14F-4D97-AF65-F5344CB8AC3E}">
        <p14:creationId xmlns:p14="http://schemas.microsoft.com/office/powerpoint/2010/main" val="199329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481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E715CC27-9991-284E-A7D1-35E4A4C0908B}" type="slidenum">
              <a:rPr lang="en-US" altLang="en-US">
                <a:latin typeface="Times New Roman" charset="0"/>
              </a:rPr>
              <a:pPr eaLnBrk="0" hangingPunct="0">
                <a:spcBef>
                  <a:spcPct val="0"/>
                </a:spcBef>
              </a:pPr>
              <a:t>5</a:t>
            </a:fld>
            <a:endParaRPr lang="en-US" altLang="en-US">
              <a:latin typeface="Times New Roman" charset="0"/>
            </a:endParaRPr>
          </a:p>
        </p:txBody>
      </p:sp>
    </p:spTree>
    <p:extLst>
      <p:ext uri="{BB962C8B-B14F-4D97-AF65-F5344CB8AC3E}">
        <p14:creationId xmlns:p14="http://schemas.microsoft.com/office/powerpoint/2010/main" val="146680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501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97106AD5-6A73-1B4F-B42A-1BA2943F741B}" type="slidenum">
              <a:rPr lang="en-US" altLang="en-US">
                <a:latin typeface="Times New Roman" charset="0"/>
              </a:rPr>
              <a:pPr eaLnBrk="0" hangingPunct="0">
                <a:spcBef>
                  <a:spcPct val="0"/>
                </a:spcBef>
              </a:pPr>
              <a:t>6</a:t>
            </a:fld>
            <a:endParaRPr lang="en-US" altLang="en-US">
              <a:latin typeface="Times New Roman" charset="0"/>
            </a:endParaRPr>
          </a:p>
        </p:txBody>
      </p:sp>
    </p:spTree>
    <p:extLst>
      <p:ext uri="{BB962C8B-B14F-4D97-AF65-F5344CB8AC3E}">
        <p14:creationId xmlns:p14="http://schemas.microsoft.com/office/powerpoint/2010/main" val="165837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522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B9D0614F-4575-0742-8CDE-2687DAEF9DCB}" type="slidenum">
              <a:rPr lang="en-US" altLang="en-US">
                <a:latin typeface="Times New Roman" charset="0"/>
              </a:rPr>
              <a:pPr eaLnBrk="0" hangingPunct="0">
                <a:spcBef>
                  <a:spcPct val="0"/>
                </a:spcBef>
              </a:pPr>
              <a:t>7</a:t>
            </a:fld>
            <a:endParaRPr lang="en-US" altLang="en-US">
              <a:latin typeface="Times New Roman" charset="0"/>
            </a:endParaRPr>
          </a:p>
        </p:txBody>
      </p:sp>
    </p:spTree>
    <p:extLst>
      <p:ext uri="{BB962C8B-B14F-4D97-AF65-F5344CB8AC3E}">
        <p14:creationId xmlns:p14="http://schemas.microsoft.com/office/powerpoint/2010/main" val="23379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542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280BCCB5-B859-1D41-BE91-532C1798E26E}" type="slidenum">
              <a:rPr lang="en-US" altLang="en-US">
                <a:latin typeface="Times New Roman" charset="0"/>
              </a:rPr>
              <a:pPr eaLnBrk="0" hangingPunct="0">
                <a:spcBef>
                  <a:spcPct val="0"/>
                </a:spcBef>
              </a:pPr>
              <a:t>8</a:t>
            </a:fld>
            <a:endParaRPr lang="en-US" altLang="en-US">
              <a:latin typeface="Times New Roman" charset="0"/>
            </a:endParaRPr>
          </a:p>
        </p:txBody>
      </p:sp>
    </p:spTree>
    <p:extLst>
      <p:ext uri="{BB962C8B-B14F-4D97-AF65-F5344CB8AC3E}">
        <p14:creationId xmlns:p14="http://schemas.microsoft.com/office/powerpoint/2010/main" val="123275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563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500426F9-F989-834E-9B35-7BCDAF4F395F}" type="slidenum">
              <a:rPr lang="en-US" altLang="en-US">
                <a:latin typeface="Times New Roman" charset="0"/>
              </a:rPr>
              <a:pPr eaLnBrk="0" hangingPunct="0">
                <a:spcBef>
                  <a:spcPct val="0"/>
                </a:spcBef>
              </a:pPr>
              <a:t>9</a:t>
            </a:fld>
            <a:endParaRPr lang="en-US" altLang="en-US">
              <a:latin typeface="Times New Roman" charset="0"/>
            </a:endParaRPr>
          </a:p>
        </p:txBody>
      </p:sp>
    </p:spTree>
    <p:extLst>
      <p:ext uri="{BB962C8B-B14F-4D97-AF65-F5344CB8AC3E}">
        <p14:creationId xmlns:p14="http://schemas.microsoft.com/office/powerpoint/2010/main" val="1819128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charset="0"/>
              <a:ea typeface="ＭＳ Ｐゴシック" charset="-128"/>
            </a:endParaRPr>
          </a:p>
        </p:txBody>
      </p:sp>
      <p:sp>
        <p:nvSpPr>
          <p:cNvPr id="583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0" hangingPunct="0">
              <a:spcBef>
                <a:spcPct val="0"/>
              </a:spcBef>
            </a:pPr>
            <a:fld id="{D8B2C0BD-9A09-2C41-8644-69D6CA393BB2}" type="slidenum">
              <a:rPr lang="en-US" altLang="en-US">
                <a:latin typeface="Times New Roman" charset="0"/>
              </a:rPr>
              <a:pPr eaLnBrk="0" hangingPunct="0">
                <a:spcBef>
                  <a:spcPct val="0"/>
                </a:spcBef>
              </a:pPr>
              <a:t>10</a:t>
            </a:fld>
            <a:endParaRPr lang="en-US" altLang="en-US">
              <a:latin typeface="Times New Roman" charset="0"/>
            </a:endParaRPr>
          </a:p>
        </p:txBody>
      </p:sp>
    </p:spTree>
    <p:extLst>
      <p:ext uri="{BB962C8B-B14F-4D97-AF65-F5344CB8AC3E}">
        <p14:creationId xmlns:p14="http://schemas.microsoft.com/office/powerpoint/2010/main" val="198509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914400" y="1524000"/>
            <a:ext cx="7623175" cy="1752600"/>
          </a:xfrm>
        </p:spPr>
        <p:txBody>
          <a:bodyPr/>
          <a:lstStyle>
            <a:lvl1pPr>
              <a:defRPr sz="5000"/>
            </a:lvl1pPr>
          </a:lstStyle>
          <a:p>
            <a:pPr lvl="0"/>
            <a:r>
              <a:rPr lang="en-US" noProof="0"/>
              <a:t>Click to edit Master title style</a:t>
            </a:r>
          </a:p>
        </p:txBody>
      </p:sp>
      <p:sp>
        <p:nvSpPr>
          <p:cNvPr id="11267" name="Rectangle 3"/>
          <p:cNvSpPr>
            <a:spLocks noGrp="1" noChangeArrowheads="1"/>
          </p:cNvSpPr>
          <p:nvPr>
            <p:ph type="subTitle" idx="1"/>
          </p:nvPr>
        </p:nvSpPr>
        <p:spPr>
          <a:xfrm>
            <a:off x="1981200" y="3962400"/>
            <a:ext cx="6553200" cy="1752600"/>
          </a:xfrm>
        </p:spPr>
        <p:txBody>
          <a:bodyPr/>
          <a:lstStyle>
            <a:lvl1pPr marL="0" indent="0">
              <a:buFont typeface="Wingdings" charset="0"/>
              <a:buNone/>
              <a:defRPr sz="2800"/>
            </a:lvl1pPr>
          </a:lstStyle>
          <a:p>
            <a:pPr lvl="0"/>
            <a:r>
              <a:rPr lang="en-US" noProof="0"/>
              <a:t>Click to edit Master subtitle style</a:t>
            </a:r>
          </a:p>
        </p:txBody>
      </p:sp>
      <p:sp>
        <p:nvSpPr>
          <p:cNvPr id="11268" name="Rectangle 4"/>
          <p:cNvSpPr>
            <a:spLocks noGrp="1" noChangeArrowheads="1"/>
          </p:cNvSpPr>
          <p:nvPr>
            <p:ph type="dt" sz="half" idx="2"/>
          </p:nvPr>
        </p:nvSpPr>
        <p:spPr/>
        <p:txBody>
          <a:bodyPr/>
          <a:lstStyle>
            <a:lvl1pPr>
              <a:defRPr/>
            </a:lvl1pPr>
          </a:lstStyle>
          <a:p>
            <a:endParaRPr lang="en-US"/>
          </a:p>
        </p:txBody>
      </p:sp>
      <p:sp>
        <p:nvSpPr>
          <p:cNvPr id="11269" name="Rectangle 5"/>
          <p:cNvSpPr>
            <a:spLocks noGrp="1" noChangeArrowheads="1"/>
          </p:cNvSpPr>
          <p:nvPr>
            <p:ph type="ftr" sz="quarter" idx="3"/>
          </p:nvPr>
        </p:nvSpPr>
        <p:spPr>
          <a:xfrm>
            <a:off x="3124200" y="6243638"/>
            <a:ext cx="2895600" cy="457200"/>
          </a:xfrm>
        </p:spPr>
        <p:txBody>
          <a:bodyPr/>
          <a:lstStyle>
            <a:lvl1pPr>
              <a:defRPr/>
            </a:lvl1pPr>
          </a:lstStyle>
          <a:p>
            <a:endParaRPr lang="en-US"/>
          </a:p>
        </p:txBody>
      </p:sp>
      <p:sp>
        <p:nvSpPr>
          <p:cNvPr id="11270" name="Rectangle 6"/>
          <p:cNvSpPr>
            <a:spLocks noGrp="1" noChangeArrowheads="1"/>
          </p:cNvSpPr>
          <p:nvPr>
            <p:ph type="sldNum" sz="quarter" idx="4"/>
          </p:nvPr>
        </p:nvSpPr>
        <p:spPr/>
        <p:txBody>
          <a:bodyPr/>
          <a:lstStyle>
            <a:lvl1pPr>
              <a:defRPr/>
            </a:lvl1pPr>
          </a:lstStyle>
          <a:p>
            <a:fld id="{47B478F0-BA09-6E43-8FEF-5A6E39E9BD2B}" type="slidenum">
              <a:rPr lang="en-US"/>
              <a:pPr/>
              <a:t>‹#›</a:t>
            </a:fld>
            <a:endParaRPr lang="en-US"/>
          </a:p>
        </p:txBody>
      </p:sp>
      <p:sp>
        <p:nvSpPr>
          <p:cNvPr id="11271"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27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5F0EB-33CC-EF40-96E0-806C5C503E51}" type="slidenum">
              <a:rPr lang="en-US"/>
              <a:pPr/>
              <a:t>‹#›</a:t>
            </a:fld>
            <a:endParaRPr lang="en-US"/>
          </a:p>
        </p:txBody>
      </p:sp>
    </p:spTree>
    <p:extLst>
      <p:ext uri="{BB962C8B-B14F-4D97-AF65-F5344CB8AC3E}">
        <p14:creationId xmlns:p14="http://schemas.microsoft.com/office/powerpoint/2010/main" val="102394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2A3070-B79F-3242-ACB6-1ABD9DE8D654}" type="slidenum">
              <a:rPr lang="en-US"/>
              <a:pPr/>
              <a:t>‹#›</a:t>
            </a:fld>
            <a:endParaRPr lang="en-US"/>
          </a:p>
        </p:txBody>
      </p:sp>
    </p:spTree>
    <p:extLst>
      <p:ext uri="{BB962C8B-B14F-4D97-AF65-F5344CB8AC3E}">
        <p14:creationId xmlns:p14="http://schemas.microsoft.com/office/powerpoint/2010/main" val="96676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4A9BDA6A-C274-1A40-AF46-113E67D50530}" type="slidenum">
              <a:rPr lang="en-US"/>
              <a:pPr/>
              <a:t>‹#›</a:t>
            </a:fld>
            <a:endParaRPr lang="en-US"/>
          </a:p>
        </p:txBody>
      </p:sp>
    </p:spTree>
    <p:extLst>
      <p:ext uri="{BB962C8B-B14F-4D97-AF65-F5344CB8AC3E}">
        <p14:creationId xmlns:p14="http://schemas.microsoft.com/office/powerpoint/2010/main" val="161019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8F0C8C-62FF-9A4B-8531-AA5B6C8F63B8}" type="slidenum">
              <a:rPr lang="en-US"/>
              <a:pPr/>
              <a:t>‹#›</a:t>
            </a:fld>
            <a:endParaRPr lang="en-US"/>
          </a:p>
        </p:txBody>
      </p:sp>
    </p:spTree>
    <p:extLst>
      <p:ext uri="{BB962C8B-B14F-4D97-AF65-F5344CB8AC3E}">
        <p14:creationId xmlns:p14="http://schemas.microsoft.com/office/powerpoint/2010/main" val="27272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EF28D1-4B12-AB42-853A-BFBF9A688FA0}" type="slidenum">
              <a:rPr lang="en-US"/>
              <a:pPr/>
              <a:t>‹#›</a:t>
            </a:fld>
            <a:endParaRPr lang="en-US"/>
          </a:p>
        </p:txBody>
      </p:sp>
    </p:spTree>
    <p:extLst>
      <p:ext uri="{BB962C8B-B14F-4D97-AF65-F5344CB8AC3E}">
        <p14:creationId xmlns:p14="http://schemas.microsoft.com/office/powerpoint/2010/main" val="227623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6D1BFD-B1BB-3E4B-A3F5-02666DE801D9}" type="slidenum">
              <a:rPr lang="en-US"/>
              <a:pPr/>
              <a:t>‹#›</a:t>
            </a:fld>
            <a:endParaRPr lang="en-US"/>
          </a:p>
        </p:txBody>
      </p:sp>
    </p:spTree>
    <p:extLst>
      <p:ext uri="{BB962C8B-B14F-4D97-AF65-F5344CB8AC3E}">
        <p14:creationId xmlns:p14="http://schemas.microsoft.com/office/powerpoint/2010/main" val="147711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54A0335-7597-DB4C-9ED6-ABE6E62DF3AF}" type="slidenum">
              <a:rPr lang="en-US"/>
              <a:pPr/>
              <a:t>‹#›</a:t>
            </a:fld>
            <a:endParaRPr lang="en-US"/>
          </a:p>
        </p:txBody>
      </p:sp>
    </p:spTree>
    <p:extLst>
      <p:ext uri="{BB962C8B-B14F-4D97-AF65-F5344CB8AC3E}">
        <p14:creationId xmlns:p14="http://schemas.microsoft.com/office/powerpoint/2010/main" val="248134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382EBE9-4FF1-5441-AFCF-4CA9E969FADE}" type="slidenum">
              <a:rPr lang="en-US"/>
              <a:pPr/>
              <a:t>‹#›</a:t>
            </a:fld>
            <a:endParaRPr lang="en-US"/>
          </a:p>
        </p:txBody>
      </p:sp>
    </p:spTree>
    <p:extLst>
      <p:ext uri="{BB962C8B-B14F-4D97-AF65-F5344CB8AC3E}">
        <p14:creationId xmlns:p14="http://schemas.microsoft.com/office/powerpoint/2010/main" val="279553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0D0628F-0196-BE46-8C58-2684EB2EF18E}" type="slidenum">
              <a:rPr lang="en-US"/>
              <a:pPr/>
              <a:t>‹#›</a:t>
            </a:fld>
            <a:endParaRPr lang="en-US"/>
          </a:p>
        </p:txBody>
      </p:sp>
    </p:spTree>
    <p:extLst>
      <p:ext uri="{BB962C8B-B14F-4D97-AF65-F5344CB8AC3E}">
        <p14:creationId xmlns:p14="http://schemas.microsoft.com/office/powerpoint/2010/main" val="421349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71BF7F-F3B4-2342-B4EE-A92D2619A365}" type="slidenum">
              <a:rPr lang="en-US"/>
              <a:pPr/>
              <a:t>‹#›</a:t>
            </a:fld>
            <a:endParaRPr lang="en-US"/>
          </a:p>
        </p:txBody>
      </p:sp>
    </p:spTree>
    <p:extLst>
      <p:ext uri="{BB962C8B-B14F-4D97-AF65-F5344CB8AC3E}">
        <p14:creationId xmlns:p14="http://schemas.microsoft.com/office/powerpoint/2010/main" val="279860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20ED6A4-2040-C847-AE3B-66BF13774741}" type="slidenum">
              <a:rPr lang="en-US"/>
              <a:pPr/>
              <a:t>‹#›</a:t>
            </a:fld>
            <a:endParaRPr lang="en-US"/>
          </a:p>
        </p:txBody>
      </p:sp>
    </p:spTree>
    <p:extLst>
      <p:ext uri="{BB962C8B-B14F-4D97-AF65-F5344CB8AC3E}">
        <p14:creationId xmlns:p14="http://schemas.microsoft.com/office/powerpoint/2010/main" val="26728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7813"/>
            <a:ext cx="8229600" cy="11398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43" name="Rectangle 3"/>
          <p:cNvSpPr>
            <a:spLocks noGrp="1" noChangeArrowheads="1"/>
          </p:cNvSpPr>
          <p:nvPr>
            <p:ph type="body" idx="1"/>
          </p:nvPr>
        </p:nvSpPr>
        <p:spPr bwMode="auto">
          <a:xfrm>
            <a:off x="457200" y="1600200"/>
            <a:ext cx="8229600" cy="45307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4" name="Rectangle 4"/>
          <p:cNvSpPr>
            <a:spLocks noGrp="1" noChangeArrowheads="1"/>
          </p:cNvSpPr>
          <p:nvPr>
            <p:ph type="dt" sz="half" idx="2"/>
          </p:nvPr>
        </p:nvSpPr>
        <p:spPr bwMode="auto">
          <a:xfrm>
            <a:off x="457200" y="6243638"/>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mj-lt"/>
              </a:defRPr>
            </a:lvl1pPr>
          </a:lstStyle>
          <a:p>
            <a:endParaRPr lang="en-US"/>
          </a:p>
        </p:txBody>
      </p:sp>
      <p:sp>
        <p:nvSpPr>
          <p:cNvPr id="1024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200" b="0">
                <a:effectLst/>
                <a:latin typeface="+mj-lt"/>
              </a:defRPr>
            </a:lvl1pPr>
          </a:lstStyle>
          <a:p>
            <a:endParaRPr lang="en-US"/>
          </a:p>
        </p:txBody>
      </p:sp>
      <p:sp>
        <p:nvSpPr>
          <p:cNvPr id="1024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mj-lt"/>
              </a:defRPr>
            </a:lvl1pPr>
          </a:lstStyle>
          <a:p>
            <a:fld id="{9EB7A307-2CC8-0B47-938C-AF54BF68A679}" type="slidenum">
              <a:rPr lang="en-US"/>
              <a:pPr/>
              <a:t>‹#›</a:t>
            </a:fld>
            <a:endParaRPr lang="en-US"/>
          </a:p>
        </p:txBody>
      </p:sp>
      <p:sp>
        <p:nvSpPr>
          <p:cNvPr id="10247"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charset="0"/>
          <a:ea typeface="ＭＳ Ｐゴシック" charset="0"/>
          <a:cs typeface="Arial" charset="0"/>
        </a:defRPr>
      </a:lvl2pPr>
      <a:lvl3pPr algn="l" rtl="0" fontAlgn="base">
        <a:spcBef>
          <a:spcPct val="0"/>
        </a:spcBef>
        <a:spcAft>
          <a:spcPct val="0"/>
        </a:spcAft>
        <a:defRPr sz="4200">
          <a:solidFill>
            <a:schemeClr val="tx2"/>
          </a:solidFill>
          <a:latin typeface="Garamond" charset="0"/>
          <a:ea typeface="ＭＳ Ｐゴシック" charset="0"/>
          <a:cs typeface="Arial" charset="0"/>
        </a:defRPr>
      </a:lvl3pPr>
      <a:lvl4pPr algn="l" rtl="0" fontAlgn="base">
        <a:spcBef>
          <a:spcPct val="0"/>
        </a:spcBef>
        <a:spcAft>
          <a:spcPct val="0"/>
        </a:spcAft>
        <a:defRPr sz="4200">
          <a:solidFill>
            <a:schemeClr val="tx2"/>
          </a:solidFill>
          <a:latin typeface="Garamond" charset="0"/>
          <a:ea typeface="ＭＳ Ｐゴシック" charset="0"/>
          <a:cs typeface="Arial" charset="0"/>
        </a:defRPr>
      </a:lvl4pPr>
      <a:lvl5pPr algn="l" rtl="0" fontAlgn="base">
        <a:spcBef>
          <a:spcPct val="0"/>
        </a:spcBef>
        <a:spcAft>
          <a:spcPct val="0"/>
        </a:spcAft>
        <a:defRPr sz="4200">
          <a:solidFill>
            <a:schemeClr val="tx2"/>
          </a:solidFill>
          <a:latin typeface="Garamond" charset="0"/>
          <a:ea typeface="ＭＳ Ｐゴシック" charset="0"/>
          <a:cs typeface="Arial"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p:titleStyle>
    <p:bodyStyle>
      <a:lvl1pPr marL="342900" indent="-342900" algn="l" rtl="0" fontAlgn="base">
        <a:spcBef>
          <a:spcPct val="20000"/>
        </a:spcBef>
        <a:spcAft>
          <a:spcPct val="0"/>
        </a:spcAft>
        <a:buClr>
          <a:schemeClr val="accent1"/>
        </a:buClr>
        <a:buSzPct val="65000"/>
        <a:buFont typeface="Wingdings" charset="0"/>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charset="0"/>
        <a:buChar char="q"/>
        <a:defRPr sz="2600">
          <a:solidFill>
            <a:schemeClr val="tx1"/>
          </a:solidFill>
          <a:latin typeface="+mn-lt"/>
          <a:ea typeface="Arial" charset="0"/>
          <a:cs typeface="+mn-cs"/>
        </a:defRPr>
      </a:lvl2pPr>
      <a:lvl3pPr marL="1022350" indent="-350838" algn="l" rtl="0" fontAlgn="base">
        <a:spcBef>
          <a:spcPct val="20000"/>
        </a:spcBef>
        <a:spcAft>
          <a:spcPct val="0"/>
        </a:spcAft>
        <a:buClr>
          <a:schemeClr val="accent1"/>
        </a:buClr>
        <a:buSzPct val="65000"/>
        <a:buFont typeface="Wingdings" charset="0"/>
        <a:buChar char="n"/>
        <a:defRPr sz="2200">
          <a:solidFill>
            <a:schemeClr val="tx1"/>
          </a:solidFill>
          <a:latin typeface="+mn-lt"/>
          <a:ea typeface="Arial" charset="0"/>
          <a:cs typeface="+mn-cs"/>
        </a:defRPr>
      </a:lvl3pPr>
      <a:lvl4pPr marL="1339850" indent="-315913" algn="l" rtl="0" fontAlgn="base">
        <a:spcBef>
          <a:spcPct val="20000"/>
        </a:spcBef>
        <a:spcAft>
          <a:spcPct val="0"/>
        </a:spcAft>
        <a:buClr>
          <a:schemeClr val="accent2"/>
        </a:buClr>
        <a:buSzPct val="70000"/>
        <a:buFont typeface="Wingdings" charset="0"/>
        <a:buChar char="q"/>
        <a:defRPr sz="2000">
          <a:solidFill>
            <a:schemeClr val="tx1"/>
          </a:solidFill>
          <a:latin typeface="+mn-lt"/>
          <a:ea typeface="Arial" charset="0"/>
          <a:cs typeface="+mn-cs"/>
        </a:defRPr>
      </a:lvl4pPr>
      <a:lvl5pPr marL="16811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43608" y="9346"/>
            <a:ext cx="7623175" cy="1752600"/>
          </a:xfrm>
          <a:extLst>
            <a:ext uri="{909E8E84-426E-40dd-AFC4-6F175D3DCCD1}"/>
            <a:ext uri="{91240B29-F687-4f45-9708-019B960494DF}"/>
            <a:ext uri="{AF507438-7753-43e0-B8FC-AC1667EBCBE1}"/>
          </a:extLst>
        </p:spPr>
        <p:txBody>
          <a:bodyPr/>
          <a:lstStyle/>
          <a:p>
            <a:pPr algn="ctr" eaLnBrk="1" hangingPunct="1">
              <a:defRPr/>
            </a:pPr>
            <a:r>
              <a:rPr lang="en-GB" sz="4000" b="1" dirty="0" err="1">
                <a:effectLst>
                  <a:outerShdw blurRad="38100" dist="38100" dir="2700000" algn="tl">
                    <a:srgbClr val="DDDDDD"/>
                  </a:outerShdw>
                </a:effectLst>
              </a:rPr>
              <a:t>Javascript</a:t>
            </a:r>
            <a:r>
              <a:rPr lang="en-GB" sz="4000" b="1" dirty="0">
                <a:effectLst>
                  <a:outerShdw blurRad="38100" dist="38100" dir="2700000" algn="tl">
                    <a:srgbClr val="DDDDDD"/>
                  </a:outerShdw>
                </a:effectLst>
              </a:rPr>
              <a:t>: Document Object Model (DOM)</a:t>
            </a:r>
            <a:endParaRPr lang="en-US" sz="4000" b="1" dirty="0">
              <a:effectLst>
                <a:outerShdw blurRad="38100" dist="38100" dir="2700000" algn="tl">
                  <a:srgbClr val="DDDDDD"/>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5198041"/>
          </a:xfrm>
          <a:prstGeom prst="rect">
            <a:avLst/>
          </a:prstGeom>
        </p:spPr>
      </p:pic>
    </p:spTree>
    <p:extLst>
      <p:ext uri="{BB962C8B-B14F-4D97-AF65-F5344CB8AC3E}">
        <p14:creationId xmlns:p14="http://schemas.microsoft.com/office/powerpoint/2010/main" val="53477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eaLnBrk="1" hangingPunct="1">
              <a:defRPr/>
            </a:pPr>
            <a:r>
              <a:rPr lang="en-GB" b="1" u="sng" dirty="0">
                <a:effectLst>
                  <a:outerShdw blurRad="38100" dist="38100" dir="2700000" algn="tl">
                    <a:srgbClr val="C0C0C0"/>
                  </a:outerShdw>
                </a:effectLst>
              </a:rPr>
              <a:t>Document</a:t>
            </a:r>
            <a:r>
              <a:rPr lang="en-GB" b="1" dirty="0">
                <a:effectLst>
                  <a:outerShdw blurRad="38100" dist="38100" dir="2700000" algn="tl">
                    <a:srgbClr val="C0C0C0"/>
                  </a:outerShdw>
                </a:effectLst>
              </a:rPr>
              <a:t> Object</a:t>
            </a:r>
            <a:endParaRPr lang="en-US" b="1" dirty="0">
              <a:effectLst>
                <a:outerShdw blurRad="38100" dist="38100" dir="2700000" algn="tl">
                  <a:srgbClr val="C0C0C0"/>
                </a:outerShdw>
              </a:effectLst>
            </a:endParaRPr>
          </a:p>
        </p:txBody>
      </p:sp>
      <p:sp>
        <p:nvSpPr>
          <p:cNvPr id="57346" name="Rectangle 3"/>
          <p:cNvSpPr>
            <a:spLocks noGrp="1" noChangeArrowheads="1"/>
          </p:cNvSpPr>
          <p:nvPr>
            <p:ph type="body" idx="1"/>
          </p:nvPr>
        </p:nvSpPr>
        <p:spPr>
          <a:xfrm>
            <a:off x="457200" y="1628775"/>
            <a:ext cx="8229600" cy="4321175"/>
          </a:xfrm>
        </p:spPr>
        <p:txBody>
          <a:bodyPr/>
          <a:lstStyle/>
          <a:p>
            <a:pPr eaLnBrk="1" hangingPunct="1">
              <a:buFont typeface="Wingdings" charset="2"/>
              <a:buNone/>
            </a:pPr>
            <a:r>
              <a:rPr lang="en-GB" altLang="en-US" sz="2400" b="1"/>
              <a:t>&lt;script</a:t>
            </a:r>
            <a:r>
              <a:rPr lang="en-GB" altLang="en-US" sz="2400"/>
              <a:t> type=</a:t>
            </a:r>
            <a:r>
              <a:rPr lang="en-GB" altLang="en-US" sz="2400" b="1"/>
              <a:t>"text/javascript"&gt;</a:t>
            </a:r>
            <a:br>
              <a:rPr lang="en-GB" altLang="en-US" sz="2400"/>
            </a:br>
            <a:r>
              <a:rPr lang="en-GB" altLang="en-US" sz="2400"/>
              <a:t>	</a:t>
            </a:r>
            <a:r>
              <a:rPr lang="en-GB" altLang="en-US" sz="2400" b="1"/>
              <a:t>alert</a:t>
            </a:r>
            <a:r>
              <a:rPr lang="en-GB" altLang="en-US" sz="2400"/>
              <a:t>(</a:t>
            </a:r>
            <a:r>
              <a:rPr lang="en-GB" altLang="en-US" sz="2400" i="1"/>
              <a:t>"Change in colour"</a:t>
            </a:r>
            <a:r>
              <a:rPr lang="en-GB" altLang="en-US" sz="2400"/>
              <a:t>);		  </a:t>
            </a:r>
            <a:br>
              <a:rPr lang="en-GB" altLang="en-US" sz="2400"/>
            </a:br>
            <a:r>
              <a:rPr lang="en-GB" altLang="en-US" sz="2400"/>
              <a:t>	</a:t>
            </a:r>
            <a:r>
              <a:rPr lang="en-GB" altLang="en-US" sz="2400" b="1">
                <a:solidFill>
                  <a:schemeClr val="accent1"/>
                </a:solidFill>
              </a:rPr>
              <a:t>document</a:t>
            </a:r>
            <a:r>
              <a:rPr lang="en-GB" altLang="en-US" sz="2400">
                <a:solidFill>
                  <a:schemeClr val="accent1"/>
                </a:solidFill>
              </a:rPr>
              <a:t>.</a:t>
            </a:r>
            <a:r>
              <a:rPr lang="en-GB" altLang="en-US" sz="2400" b="1">
                <a:solidFill>
                  <a:schemeClr val="accent1"/>
                </a:solidFill>
              </a:rPr>
              <a:t>bgColor</a:t>
            </a:r>
            <a:r>
              <a:rPr lang="en-GB" altLang="en-US" sz="2400"/>
              <a:t> = </a:t>
            </a:r>
            <a:r>
              <a:rPr lang="en-GB" altLang="en-US" sz="2400" i="1"/>
              <a:t>"#fff"</a:t>
            </a:r>
            <a:r>
              <a:rPr lang="en-GB" altLang="en-US" sz="2400"/>
              <a:t>;	</a:t>
            </a:r>
          </a:p>
          <a:p>
            <a:pPr eaLnBrk="1" hangingPunct="1">
              <a:buFont typeface="Wingdings" charset="2"/>
              <a:buNone/>
            </a:pPr>
            <a:r>
              <a:rPr lang="en-GB" altLang="en-US" sz="2400" b="1"/>
              <a:t>&lt;/script&gt;</a:t>
            </a:r>
          </a:p>
          <a:p>
            <a:pPr eaLnBrk="1" hangingPunct="1">
              <a:buFont typeface="Wingdings" charset="2"/>
              <a:buNone/>
            </a:pPr>
            <a:endParaRPr lang="en-GB" altLang="en-US" sz="2400" b="1"/>
          </a:p>
          <a:p>
            <a:pPr eaLnBrk="1" hangingPunct="1">
              <a:buFont typeface="Wingdings" charset="2"/>
              <a:buNone/>
            </a:pPr>
            <a:endParaRPr lang="en-GB" altLang="en-US" sz="2400" b="1"/>
          </a:p>
          <a:p>
            <a:pPr eaLnBrk="1" hangingPunct="1">
              <a:buFont typeface="Wingdings" charset="2"/>
              <a:buNone/>
            </a:pPr>
            <a:r>
              <a:rPr lang="en-US" altLang="en-US" sz="2400" b="1"/>
              <a:t>&lt;script </a:t>
            </a:r>
            <a:r>
              <a:rPr lang="en-US" altLang="en-US" sz="2400"/>
              <a:t>type=</a:t>
            </a:r>
            <a:r>
              <a:rPr lang="en-US" altLang="en-US" sz="2400" b="1"/>
              <a:t>"text/javascript"&gt;</a:t>
            </a:r>
          </a:p>
          <a:p>
            <a:pPr eaLnBrk="1" hangingPunct="1">
              <a:buFont typeface="Wingdings" charset="2"/>
              <a:buNone/>
            </a:pPr>
            <a:r>
              <a:rPr lang="en-US" altLang="en-US" sz="2400" b="1"/>
              <a:t>	</a:t>
            </a:r>
            <a:r>
              <a:rPr lang="en-US" altLang="en-US" sz="2400" b="1">
                <a:solidFill>
                  <a:schemeClr val="accent1"/>
                </a:solidFill>
              </a:rPr>
              <a:t>document.write</a:t>
            </a:r>
            <a:r>
              <a:rPr lang="en-US" altLang="en-US" sz="2400"/>
              <a:t>("Hello World!");</a:t>
            </a:r>
          </a:p>
          <a:p>
            <a:pPr eaLnBrk="1" hangingPunct="1">
              <a:buFont typeface="Wingdings" charset="2"/>
              <a:buNone/>
            </a:pPr>
            <a:r>
              <a:rPr lang="en-US" altLang="en-US" sz="2400" b="1"/>
              <a:t>&lt;/script&gt;</a:t>
            </a:r>
          </a:p>
          <a:p>
            <a:pPr eaLnBrk="1" hangingPunct="1"/>
            <a:endParaRPr lang="en-GB" altLang="en-US" b="1"/>
          </a:p>
        </p:txBody>
      </p:sp>
      <p:sp>
        <p:nvSpPr>
          <p:cNvPr id="375812" name="Text Box 4"/>
          <p:cNvSpPr txBox="1">
            <a:spLocks noChangeArrowheads="1"/>
          </p:cNvSpPr>
          <p:nvPr/>
        </p:nvSpPr>
        <p:spPr bwMode="auto">
          <a:xfrm>
            <a:off x="6372225" y="1125538"/>
            <a:ext cx="1871663" cy="2308225"/>
          </a:xfrm>
          <a:prstGeom prst="rect">
            <a:avLst/>
          </a:prstGeom>
          <a:noFill/>
          <a:ln w="25400">
            <a:solidFill>
              <a:schemeClr val="accent1"/>
            </a:solidFill>
            <a:miter lim="800000"/>
            <a:headEnd/>
            <a:tailEnd/>
          </a:ln>
          <a:effectLst/>
        </p:spPr>
        <p:txBody>
          <a:bodyPr>
            <a:spAutoFit/>
          </a:bodyPr>
          <a:lstStyle/>
          <a:p>
            <a:pPr algn="ctr" eaLnBrk="1" hangingPunct="1">
              <a:defRPr/>
            </a:pPr>
            <a:r>
              <a:rPr lang="en-GB" sz="2400" dirty="0">
                <a:effectLst>
                  <a:outerShdw blurRad="38100" dist="38100" dir="2700000" algn="tl">
                    <a:srgbClr val="C0C0C0"/>
                  </a:outerShdw>
                </a:effectLst>
                <a:ea typeface="+mn-ea"/>
              </a:rPr>
              <a:t>Screen is initially white and then is changed to black</a:t>
            </a:r>
            <a:endParaRPr lang="en-US" sz="2400" dirty="0">
              <a:effectLst>
                <a:outerShdw blurRad="38100" dist="38100" dir="2700000" algn="tl">
                  <a:srgbClr val="C0C0C0"/>
                </a:outerShdw>
              </a:effectLst>
              <a:ea typeface="+mn-ea"/>
            </a:endParaRPr>
          </a:p>
        </p:txBody>
      </p:sp>
      <p:sp>
        <p:nvSpPr>
          <p:cNvPr id="6" name="Text Box 4"/>
          <p:cNvSpPr txBox="1">
            <a:spLocks noChangeArrowheads="1"/>
          </p:cNvSpPr>
          <p:nvPr/>
        </p:nvSpPr>
        <p:spPr bwMode="auto">
          <a:xfrm>
            <a:off x="6372225" y="4110038"/>
            <a:ext cx="1871663" cy="831850"/>
          </a:xfrm>
          <a:prstGeom prst="rect">
            <a:avLst/>
          </a:prstGeom>
          <a:noFill/>
          <a:ln w="25400">
            <a:solidFill>
              <a:schemeClr val="accent1"/>
            </a:solidFill>
            <a:miter lim="800000"/>
            <a:headEnd/>
            <a:tailEnd/>
          </a:ln>
          <a:effectLst/>
        </p:spPr>
        <p:txBody>
          <a:bodyPr>
            <a:spAutoFit/>
          </a:bodyPr>
          <a:lstStyle/>
          <a:p>
            <a:pPr algn="ctr" eaLnBrk="1" hangingPunct="1">
              <a:defRPr/>
            </a:pPr>
            <a:r>
              <a:rPr lang="en-GB" sz="2400" dirty="0">
                <a:effectLst>
                  <a:outerShdw blurRad="38100" dist="38100" dir="2700000" algn="tl">
                    <a:srgbClr val="C0C0C0"/>
                  </a:outerShdw>
                </a:effectLst>
                <a:ea typeface="+mn-ea"/>
              </a:rPr>
              <a:t>Hello World!</a:t>
            </a:r>
            <a:endParaRPr lang="en-US" sz="2400" dirty="0">
              <a:effectLst>
                <a:outerShdw blurRad="38100" dist="38100" dir="2700000" algn="tl">
                  <a:srgbClr val="C0C0C0"/>
                </a:outerShdw>
              </a:effectLst>
              <a:ea typeface="+mn-ea"/>
            </a:endParaRPr>
          </a:p>
        </p:txBody>
      </p:sp>
    </p:spTree>
    <p:extLst>
      <p:ext uri="{BB962C8B-B14F-4D97-AF65-F5344CB8AC3E}">
        <p14:creationId xmlns:p14="http://schemas.microsoft.com/office/powerpoint/2010/main" val="3672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defRPr/>
            </a:pPr>
            <a:r>
              <a:rPr lang="en-GB" b="1" u="sng" dirty="0">
                <a:effectLst>
                  <a:outerShdw blurRad="38100" dist="38100" dir="2700000" algn="tl">
                    <a:srgbClr val="C0C0C0"/>
                  </a:outerShdw>
                </a:effectLst>
              </a:rPr>
              <a:t>Document</a:t>
            </a:r>
            <a:r>
              <a:rPr lang="en-GB" b="1" dirty="0">
                <a:effectLst>
                  <a:outerShdw blurRad="38100" dist="38100" dir="2700000" algn="tl">
                    <a:srgbClr val="C0C0C0"/>
                  </a:outerShdw>
                </a:effectLst>
              </a:rPr>
              <a:t> Object</a:t>
            </a:r>
            <a:endParaRPr lang="en-US" b="1" dirty="0">
              <a:effectLst>
                <a:outerShdw blurRad="38100" dist="38100" dir="2700000" algn="tl">
                  <a:srgbClr val="C0C0C0"/>
                </a:outerShdw>
              </a:effectLst>
            </a:endParaRPr>
          </a:p>
        </p:txBody>
      </p:sp>
      <p:sp>
        <p:nvSpPr>
          <p:cNvPr id="59394" name="Rectangle 3"/>
          <p:cNvSpPr>
            <a:spLocks noGrp="1" noChangeArrowheads="1"/>
          </p:cNvSpPr>
          <p:nvPr>
            <p:ph type="body" idx="1"/>
          </p:nvPr>
        </p:nvSpPr>
        <p:spPr>
          <a:xfrm>
            <a:off x="457200" y="1628775"/>
            <a:ext cx="8229600" cy="4321175"/>
          </a:xfrm>
        </p:spPr>
        <p:txBody>
          <a:bodyPr/>
          <a:lstStyle/>
          <a:p>
            <a:pPr eaLnBrk="1" hangingPunct="1">
              <a:buFont typeface="Wingdings" charset="2"/>
              <a:buNone/>
            </a:pPr>
            <a:r>
              <a:rPr lang="en-GB" altLang="en-US" sz="2000"/>
              <a:t>&lt;a name="first"&gt;First anchor&lt;/a&gt;&lt;br /&gt;</a:t>
            </a:r>
          </a:p>
          <a:p>
            <a:pPr eaLnBrk="1" hangingPunct="1">
              <a:buFont typeface="Wingdings" charset="2"/>
              <a:buNone/>
            </a:pPr>
            <a:r>
              <a:rPr lang="en-GB" altLang="en-US" sz="2000"/>
              <a:t>&lt;a name="second"&gt;Second anchor&lt;/a&gt;&lt;br /&gt;</a:t>
            </a:r>
          </a:p>
          <a:p>
            <a:pPr eaLnBrk="1" hangingPunct="1">
              <a:buFont typeface="Wingdings" charset="2"/>
              <a:buNone/>
            </a:pPr>
            <a:r>
              <a:rPr lang="en-GB" altLang="en-US" sz="2000"/>
              <a:t>&lt;a name="third"&gt;Third anchor&lt;/a&gt;&lt;br /&gt;</a:t>
            </a:r>
          </a:p>
          <a:p>
            <a:pPr eaLnBrk="1" hangingPunct="1">
              <a:buFont typeface="Wingdings" charset="2"/>
              <a:buNone/>
            </a:pPr>
            <a:r>
              <a:rPr lang="en-GB" altLang="en-US" sz="2000"/>
              <a:t>&lt;br /&gt;</a:t>
            </a:r>
          </a:p>
          <a:p>
            <a:pPr eaLnBrk="1" hangingPunct="1">
              <a:buFont typeface="Wingdings" charset="2"/>
              <a:buNone/>
            </a:pPr>
            <a:endParaRPr lang="en-GB" altLang="en-US" sz="2000"/>
          </a:p>
          <a:p>
            <a:pPr eaLnBrk="1" hangingPunct="1">
              <a:buFont typeface="Wingdings" charset="2"/>
              <a:buNone/>
            </a:pPr>
            <a:r>
              <a:rPr lang="en-GB" altLang="en-US" sz="2000"/>
              <a:t>Number of anchors in this document:</a:t>
            </a:r>
          </a:p>
          <a:p>
            <a:pPr eaLnBrk="1" hangingPunct="1">
              <a:buFont typeface="Wingdings" charset="2"/>
              <a:buNone/>
            </a:pPr>
            <a:r>
              <a:rPr lang="en-GB" altLang="en-US" sz="2000"/>
              <a:t>&lt;script type="text/javascript"&gt;</a:t>
            </a:r>
          </a:p>
          <a:p>
            <a:pPr eaLnBrk="1" hangingPunct="1">
              <a:buFont typeface="Wingdings" charset="2"/>
              <a:buNone/>
            </a:pPr>
            <a:r>
              <a:rPr lang="en-GB" altLang="en-US" sz="2000">
                <a:solidFill>
                  <a:schemeClr val="accent1"/>
                </a:solidFill>
              </a:rPr>
              <a:t>document.write</a:t>
            </a:r>
            <a:r>
              <a:rPr lang="en-GB" altLang="en-US" sz="2000"/>
              <a:t>(</a:t>
            </a:r>
            <a:r>
              <a:rPr lang="en-GB" altLang="en-US" sz="2000">
                <a:solidFill>
                  <a:schemeClr val="accent1"/>
                </a:solidFill>
              </a:rPr>
              <a:t>document.anchors.length</a:t>
            </a:r>
            <a:r>
              <a:rPr lang="en-GB" altLang="en-US" sz="2000"/>
              <a:t>);</a:t>
            </a:r>
          </a:p>
          <a:p>
            <a:pPr eaLnBrk="1" hangingPunct="1">
              <a:buFont typeface="Wingdings" charset="2"/>
              <a:buNone/>
            </a:pPr>
            <a:r>
              <a:rPr lang="en-GB" altLang="en-US" sz="2000"/>
              <a:t>&lt;/script&gt;</a:t>
            </a:r>
          </a:p>
        </p:txBody>
      </p:sp>
      <p:sp>
        <p:nvSpPr>
          <p:cNvPr id="377860" name="Text Box 4"/>
          <p:cNvSpPr txBox="1">
            <a:spLocks noChangeArrowheads="1"/>
          </p:cNvSpPr>
          <p:nvPr/>
        </p:nvSpPr>
        <p:spPr bwMode="auto">
          <a:xfrm>
            <a:off x="6156325" y="2095500"/>
            <a:ext cx="2771775" cy="1765300"/>
          </a:xfrm>
          <a:prstGeom prst="rect">
            <a:avLst/>
          </a:prstGeom>
          <a:noFill/>
          <a:ln w="25400">
            <a:solidFill>
              <a:schemeClr val="accent1"/>
            </a:solidFill>
            <a:miter lim="800000"/>
            <a:headEnd/>
            <a:tailEnd/>
          </a:ln>
          <a:effectLst/>
        </p:spPr>
        <p:txBody>
          <a:bodyPr>
            <a:spAutoFit/>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ctr" eaLnBrk="1" hangingPunct="1">
              <a:defRPr/>
            </a:pPr>
            <a:r>
              <a:rPr lang="en-US" altLang="en-US" sz="1800">
                <a:effectLst>
                  <a:outerShdw blurRad="38100" dist="38100" dir="2700000" algn="tl">
                    <a:srgbClr val="C0C0C0"/>
                  </a:outerShdw>
                </a:effectLst>
              </a:rPr>
              <a:t>First anchor</a:t>
            </a:r>
            <a:br>
              <a:rPr lang="en-US" altLang="en-US" sz="1800">
                <a:effectLst>
                  <a:outerShdw blurRad="38100" dist="38100" dir="2700000" algn="tl">
                    <a:srgbClr val="C0C0C0"/>
                  </a:outerShdw>
                </a:effectLst>
              </a:rPr>
            </a:br>
            <a:r>
              <a:rPr lang="en-US" altLang="en-US" sz="1800">
                <a:effectLst>
                  <a:outerShdw blurRad="38100" dist="38100" dir="2700000" algn="tl">
                    <a:srgbClr val="C0C0C0"/>
                  </a:outerShdw>
                </a:effectLst>
              </a:rPr>
              <a:t>Second anchor</a:t>
            </a:r>
            <a:br>
              <a:rPr lang="en-US" altLang="en-US" sz="1800">
                <a:effectLst>
                  <a:outerShdw blurRad="38100" dist="38100" dir="2700000" algn="tl">
                    <a:srgbClr val="C0C0C0"/>
                  </a:outerShdw>
                </a:effectLst>
              </a:rPr>
            </a:br>
            <a:r>
              <a:rPr lang="en-US" altLang="en-US" sz="1800">
                <a:effectLst>
                  <a:outerShdw blurRad="38100" dist="38100" dir="2700000" algn="tl">
                    <a:srgbClr val="C0C0C0"/>
                  </a:outerShdw>
                </a:effectLst>
              </a:rPr>
              <a:t>Third anchor</a:t>
            </a:r>
            <a:br>
              <a:rPr lang="en-US" altLang="en-US" sz="1800">
                <a:effectLst>
                  <a:outerShdw blurRad="38100" dist="38100" dir="2700000" algn="tl">
                    <a:srgbClr val="C0C0C0"/>
                  </a:outerShdw>
                </a:effectLst>
              </a:rPr>
            </a:br>
            <a:br>
              <a:rPr lang="en-US" altLang="en-US" sz="1800">
                <a:effectLst>
                  <a:outerShdw blurRad="38100" dist="38100" dir="2700000" algn="tl">
                    <a:srgbClr val="C0C0C0"/>
                  </a:outerShdw>
                </a:effectLst>
              </a:rPr>
            </a:br>
            <a:r>
              <a:rPr lang="en-US" altLang="en-US" sz="1800">
                <a:effectLst>
                  <a:outerShdw blurRad="38100" dist="38100" dir="2700000" algn="tl">
                    <a:srgbClr val="C0C0C0"/>
                  </a:outerShdw>
                </a:effectLst>
              </a:rPr>
              <a:t>Number of anchors in this document: 3 </a:t>
            </a:r>
          </a:p>
        </p:txBody>
      </p:sp>
      <p:sp>
        <p:nvSpPr>
          <p:cNvPr id="40965" name="Line 6"/>
          <p:cNvSpPr>
            <a:spLocks noChangeShapeType="1"/>
          </p:cNvSpPr>
          <p:nvPr/>
        </p:nvSpPr>
        <p:spPr bwMode="auto">
          <a:xfrm flipV="1">
            <a:off x="5003800" y="2708275"/>
            <a:ext cx="1584325" cy="73025"/>
          </a:xfrm>
          <a:prstGeom prst="line">
            <a:avLst/>
          </a:prstGeom>
          <a:noFill/>
          <a:ln w="9525">
            <a:solidFill>
              <a:srgbClr val="FF0000"/>
            </a:solidFill>
            <a:round/>
            <a:headEnd/>
            <a:tailEnd type="triangle" w="med" len="med"/>
          </a:ln>
          <a:extLst>
            <a:ext uri="{909E8E84-426E-40dd-AFC4-6F175D3DCCD1}"/>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
        <p:nvSpPr>
          <p:cNvPr id="40966" name="Line 7"/>
          <p:cNvSpPr>
            <a:spLocks noChangeShapeType="1"/>
          </p:cNvSpPr>
          <p:nvPr/>
        </p:nvSpPr>
        <p:spPr bwMode="auto">
          <a:xfrm flipV="1">
            <a:off x="5219700" y="3716338"/>
            <a:ext cx="1296988" cy="217487"/>
          </a:xfrm>
          <a:prstGeom prst="line">
            <a:avLst/>
          </a:prstGeom>
          <a:noFill/>
          <a:ln w="9525">
            <a:solidFill>
              <a:srgbClr val="FF0000"/>
            </a:solidFill>
            <a:round/>
            <a:headEnd/>
            <a:tailEnd type="triangle" w="med" len="med"/>
          </a:ln>
          <a:extLst>
            <a:ext uri="{909E8E84-426E-40dd-AFC4-6F175D3DCCD1}"/>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Tree>
    <p:extLst>
      <p:ext uri="{BB962C8B-B14F-4D97-AF65-F5344CB8AC3E}">
        <p14:creationId xmlns:p14="http://schemas.microsoft.com/office/powerpoint/2010/main" val="18814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en-GB" b="1" u="sng" dirty="0">
                <a:effectLst>
                  <a:outerShdw blurRad="38100" dist="38100" dir="2700000" algn="tl">
                    <a:srgbClr val="C0C0C0"/>
                  </a:outerShdw>
                </a:effectLst>
              </a:rPr>
              <a:t>Navigator</a:t>
            </a:r>
            <a:r>
              <a:rPr lang="en-GB" b="1" dirty="0">
                <a:effectLst>
                  <a:outerShdw blurRad="38100" dist="38100" dir="2700000" algn="tl">
                    <a:srgbClr val="C0C0C0"/>
                  </a:outerShdw>
                </a:effectLst>
              </a:rPr>
              <a:t> Object</a:t>
            </a:r>
            <a:endParaRPr lang="en-US" b="1" dirty="0">
              <a:effectLst>
                <a:outerShdw blurRad="38100" dist="38100" dir="2700000" algn="tl">
                  <a:srgbClr val="C0C0C0"/>
                </a:outerShdw>
              </a:effectLst>
            </a:endParaRPr>
          </a:p>
        </p:txBody>
      </p:sp>
      <p:pic>
        <p:nvPicPr>
          <p:cNvPr id="61442" name="Picture 2" descr="Screen Shot 2013-04-21 at 22.10.1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96975"/>
            <a:ext cx="8315325"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13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en-GB" b="1" u="sng" dirty="0">
                <a:effectLst>
                  <a:outerShdw blurRad="38100" dist="38100" dir="2700000" algn="tl">
                    <a:srgbClr val="C0C0C0"/>
                  </a:outerShdw>
                </a:effectLst>
              </a:rPr>
              <a:t>History</a:t>
            </a:r>
            <a:r>
              <a:rPr lang="en-GB" b="1" dirty="0">
                <a:effectLst>
                  <a:outerShdw blurRad="38100" dist="38100" dir="2700000" algn="tl">
                    <a:srgbClr val="C0C0C0"/>
                  </a:outerShdw>
                </a:effectLst>
              </a:rPr>
              <a:t> Object</a:t>
            </a:r>
            <a:endParaRPr lang="en-US" b="1" dirty="0">
              <a:effectLst>
                <a:outerShdw blurRad="38100" dist="38100" dir="2700000" algn="tl">
                  <a:srgbClr val="C0C0C0"/>
                </a:outerShdw>
              </a:effectLst>
            </a:endParaRPr>
          </a:p>
        </p:txBody>
      </p:sp>
      <p:pic>
        <p:nvPicPr>
          <p:cNvPr id="63490" name="Picture 2" descr="Screen Shot 2013-04-21 at 22.13.1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628775"/>
            <a:ext cx="7416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57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GB" b="1" u="sng" dirty="0">
                <a:effectLst>
                  <a:outerShdw blurRad="38100" dist="38100" dir="2700000" algn="tl">
                    <a:srgbClr val="C0C0C0"/>
                  </a:outerShdw>
                </a:effectLst>
              </a:rPr>
              <a:t>Form</a:t>
            </a:r>
            <a:r>
              <a:rPr lang="en-GB" b="1" dirty="0">
                <a:effectLst>
                  <a:outerShdw blurRad="38100" dist="38100" dir="2700000" algn="tl">
                    <a:srgbClr val="C0C0C0"/>
                  </a:outerShdw>
                </a:effectLst>
              </a:rPr>
              <a:t> Object: </a:t>
            </a:r>
            <a:r>
              <a:rPr lang="en-US" b="1" dirty="0">
                <a:solidFill>
                  <a:schemeClr val="tx2">
                    <a:satMod val="130000"/>
                  </a:schemeClr>
                </a:solidFill>
              </a:rPr>
              <a:t>Validating Form Information</a:t>
            </a:r>
          </a:p>
        </p:txBody>
      </p:sp>
      <p:sp>
        <p:nvSpPr>
          <p:cNvPr id="6553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EA82C051-EDB3-CF40-8B4E-FA977D4CA639}" type="slidenum">
              <a:rPr lang="en-US" altLang="en-US" sz="1200"/>
              <a:pPr>
                <a:spcBef>
                  <a:spcPct val="0"/>
                </a:spcBef>
                <a:buClrTx/>
                <a:buSzTx/>
                <a:buFontTx/>
                <a:buNone/>
              </a:pPr>
              <a:t>14</a:t>
            </a:fld>
            <a:endParaRPr lang="en-US" altLang="en-US" sz="1200"/>
          </a:p>
        </p:txBody>
      </p:sp>
      <p:pic>
        <p:nvPicPr>
          <p:cNvPr id="65539" name="Picture 2" descr="Screen Shot 2013-04-25 at 22.23.1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1608138"/>
            <a:ext cx="32766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descr="Screen Shot 2013-04-25 at 22.25.1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662363"/>
            <a:ext cx="65532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3419475" y="4437063"/>
            <a:ext cx="1439863" cy="431800"/>
          </a:xfrm>
          <a:prstGeom prst="rect">
            <a:avLst/>
          </a:prstGeom>
          <a:noFill/>
          <a:ln w="38100" cap="flat" cmpd="sng" algn="ctr">
            <a:solidFill>
              <a:srgbClr val="FF0000"/>
            </a:solidFill>
            <a:prstDash val="solid"/>
            <a:round/>
            <a:headEnd type="none" w="med" len="med"/>
            <a:tailEnd type="none" w="med" len="med"/>
          </a:ln>
          <a:effectLst/>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
        <p:nvSpPr>
          <p:cNvPr id="9" name="Rectangle 8"/>
          <p:cNvSpPr/>
          <p:nvPr/>
        </p:nvSpPr>
        <p:spPr bwMode="auto">
          <a:xfrm>
            <a:off x="2555875" y="3644900"/>
            <a:ext cx="792163" cy="288925"/>
          </a:xfrm>
          <a:prstGeom prst="rect">
            <a:avLst/>
          </a:prstGeom>
          <a:noFill/>
          <a:ln w="38100" cap="flat" cmpd="sng" algn="ctr">
            <a:solidFill>
              <a:srgbClr val="FF0000"/>
            </a:solidFill>
            <a:prstDash val="solid"/>
            <a:round/>
            <a:headEnd type="none" w="med" len="med"/>
            <a:tailEnd type="none" w="med" len="med"/>
          </a:ln>
          <a:effectLst/>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Tree>
    <p:extLst>
      <p:ext uri="{BB962C8B-B14F-4D97-AF65-F5344CB8AC3E}">
        <p14:creationId xmlns:p14="http://schemas.microsoft.com/office/powerpoint/2010/main" val="426748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Validating Form Information</a:t>
            </a:r>
          </a:p>
        </p:txBody>
      </p:sp>
      <p:sp>
        <p:nvSpPr>
          <p:cNvPr id="675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836F7E2E-4E9D-F540-BCAC-6F9E405784E2}" type="slidenum">
              <a:rPr lang="en-US" altLang="en-US" sz="1200"/>
              <a:pPr>
                <a:spcBef>
                  <a:spcPct val="0"/>
                </a:spcBef>
                <a:buClrTx/>
                <a:buSzTx/>
                <a:buFontTx/>
                <a:buNone/>
              </a:pPr>
              <a:t>15</a:t>
            </a:fld>
            <a:endParaRPr lang="en-US" altLang="en-US" sz="1200"/>
          </a:p>
        </p:txBody>
      </p:sp>
      <p:pic>
        <p:nvPicPr>
          <p:cNvPr id="67587" name="Picture 1" descr="Screen Shot 2013-04-25 at 22.30.5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54229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auto">
          <a:xfrm>
            <a:off x="4211638" y="2205038"/>
            <a:ext cx="720725" cy="503237"/>
          </a:xfrm>
          <a:prstGeom prst="rect">
            <a:avLst/>
          </a:prstGeom>
          <a:noFill/>
          <a:ln w="38100" cap="flat" cmpd="sng" algn="ctr">
            <a:solidFill>
              <a:srgbClr val="FF0000"/>
            </a:solidFill>
            <a:prstDash val="solid"/>
            <a:round/>
            <a:headEnd type="none" w="med" len="med"/>
            <a:tailEnd type="none" w="med" len="med"/>
          </a:ln>
          <a:effectLst/>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pic>
        <p:nvPicPr>
          <p:cNvPr id="7" name="Picture 6" descr="Screen Shot 2013-04-25 at 22.34.07.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5788" y="4784725"/>
            <a:ext cx="787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7"/>
          <p:cNvSpPr txBox="1">
            <a:spLocks noChangeArrowheads="1"/>
          </p:cNvSpPr>
          <p:nvPr/>
        </p:nvSpPr>
        <p:spPr bwMode="auto">
          <a:xfrm>
            <a:off x="2411413" y="4076700"/>
            <a:ext cx="303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1800">
                <a:solidFill>
                  <a:srgbClr val="FF0000"/>
                </a:solidFill>
              </a:rPr>
              <a:t>Where did I get this from?</a:t>
            </a:r>
          </a:p>
        </p:txBody>
      </p:sp>
      <p:cxnSp>
        <p:nvCxnSpPr>
          <p:cNvPr id="67591" name="Straight Arrow Connector 11"/>
          <p:cNvCxnSpPr>
            <a:cxnSpLocks noChangeShapeType="1"/>
            <a:stCxn id="67590" idx="0"/>
          </p:cNvCxnSpPr>
          <p:nvPr/>
        </p:nvCxnSpPr>
        <p:spPr bwMode="auto">
          <a:xfrm flipV="1">
            <a:off x="3927475" y="2781300"/>
            <a:ext cx="500063" cy="1295400"/>
          </a:xfrm>
          <a:prstGeom prst="straightConnector1">
            <a:avLst/>
          </a:prstGeom>
          <a:noFill/>
          <a:ln w="38100">
            <a:solidFill>
              <a:srgbClr val="FF0000"/>
            </a:solidFill>
            <a:round/>
            <a:headEnd/>
            <a:tailEnd type="arrow" w="med" len="med"/>
          </a:ln>
        </p:spPr>
      </p:cxnSp>
    </p:spTree>
    <p:extLst>
      <p:ext uri="{BB962C8B-B14F-4D97-AF65-F5344CB8AC3E}">
        <p14:creationId xmlns:p14="http://schemas.microsoft.com/office/powerpoint/2010/main" val="1208844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Validating Form Information</a:t>
            </a:r>
          </a:p>
        </p:txBody>
      </p:sp>
      <p:sp>
        <p:nvSpPr>
          <p:cNvPr id="6963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CBD2D141-4783-F244-B812-51E1FF5C7259}" type="slidenum">
              <a:rPr lang="en-US" altLang="en-US" sz="1200"/>
              <a:pPr>
                <a:spcBef>
                  <a:spcPct val="0"/>
                </a:spcBef>
                <a:buClrTx/>
                <a:buSzTx/>
                <a:buFontTx/>
                <a:buNone/>
              </a:pPr>
              <a:t>16</a:t>
            </a:fld>
            <a:endParaRPr lang="en-US" altLang="en-US" sz="1200"/>
          </a:p>
        </p:txBody>
      </p:sp>
      <p:pic>
        <p:nvPicPr>
          <p:cNvPr id="69635" name="Picture 1" descr="Screen Shot 2013-04-25 at 22.30.5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54229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auto">
          <a:xfrm>
            <a:off x="5003800" y="2205038"/>
            <a:ext cx="720725" cy="503237"/>
          </a:xfrm>
          <a:prstGeom prst="rect">
            <a:avLst/>
          </a:prstGeom>
          <a:noFill/>
          <a:ln w="38100" cap="flat" cmpd="sng" algn="ctr">
            <a:solidFill>
              <a:srgbClr val="FF0000"/>
            </a:solidFill>
            <a:prstDash val="solid"/>
            <a:round/>
            <a:headEnd type="none" w="med" len="med"/>
            <a:tailEnd type="none" w="med" len="med"/>
          </a:ln>
          <a:effectLst/>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
        <p:nvSpPr>
          <p:cNvPr id="69637" name="TextBox 7"/>
          <p:cNvSpPr txBox="1">
            <a:spLocks noChangeArrowheads="1"/>
          </p:cNvSpPr>
          <p:nvPr/>
        </p:nvSpPr>
        <p:spPr bwMode="auto">
          <a:xfrm>
            <a:off x="2411413" y="4076700"/>
            <a:ext cx="303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1800">
                <a:solidFill>
                  <a:srgbClr val="FF0000"/>
                </a:solidFill>
              </a:rPr>
              <a:t>Where did I get this from?</a:t>
            </a:r>
          </a:p>
        </p:txBody>
      </p:sp>
      <p:cxnSp>
        <p:nvCxnSpPr>
          <p:cNvPr id="69638" name="Straight Arrow Connector 11"/>
          <p:cNvCxnSpPr>
            <a:cxnSpLocks noChangeShapeType="1"/>
            <a:stCxn id="69637" idx="0"/>
          </p:cNvCxnSpPr>
          <p:nvPr/>
        </p:nvCxnSpPr>
        <p:spPr bwMode="auto">
          <a:xfrm flipV="1">
            <a:off x="3927475" y="2781300"/>
            <a:ext cx="1220788" cy="1295400"/>
          </a:xfrm>
          <a:prstGeom prst="straightConnector1">
            <a:avLst/>
          </a:prstGeom>
          <a:noFill/>
          <a:ln w="38100">
            <a:solidFill>
              <a:srgbClr val="FF0000"/>
            </a:solidFill>
            <a:round/>
            <a:headEnd/>
            <a:tailEnd type="arrow" w="med" len="med"/>
          </a:ln>
        </p:spPr>
      </p:cxnSp>
      <p:pic>
        <p:nvPicPr>
          <p:cNvPr id="4" name="Picture 3" descr="Screen Shot 2013-04-25 at 22.37.5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488" y="5086350"/>
            <a:ext cx="6324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5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Validating Form Information</a:t>
            </a:r>
          </a:p>
        </p:txBody>
      </p:sp>
      <p:sp>
        <p:nvSpPr>
          <p:cNvPr id="43011" name="Rectangle 3"/>
          <p:cNvSpPr>
            <a:spLocks noGrp="1" noChangeArrowheads="1"/>
          </p:cNvSpPr>
          <p:nvPr>
            <p:ph idx="1"/>
          </p:nvPr>
        </p:nvSpPr>
        <p:spPr/>
        <p:txBody>
          <a:bodyPr/>
          <a:lstStyle/>
          <a:p>
            <a:pPr eaLnBrk="1" hangingPunct="1">
              <a:buFont typeface="Wingdings" charset="0"/>
              <a:buChar char="n"/>
              <a:defRPr/>
            </a:pPr>
            <a:r>
              <a:rPr lang="en-US" dirty="0"/>
              <a:t>So what does this mean?</a:t>
            </a:r>
          </a:p>
          <a:p>
            <a:pPr marL="0" indent="0" eaLnBrk="1" hangingPunct="1">
              <a:buFont typeface="Wingdings" charset="0"/>
              <a:buNone/>
              <a:defRPr/>
            </a:pPr>
            <a:r>
              <a:rPr lang="en-US" dirty="0" err="1">
                <a:solidFill>
                  <a:schemeClr val="tx2"/>
                </a:solidFill>
              </a:rPr>
              <a:t>document.forms</a:t>
            </a:r>
            <a:r>
              <a:rPr lang="en-US" dirty="0">
                <a:solidFill>
                  <a:schemeClr val="tx2"/>
                </a:solidFill>
              </a:rPr>
              <a:t>["week6"]["</a:t>
            </a:r>
            <a:r>
              <a:rPr lang="en-US" dirty="0" err="1">
                <a:solidFill>
                  <a:schemeClr val="tx2"/>
                </a:solidFill>
              </a:rPr>
              <a:t>Num</a:t>
            </a:r>
            <a:r>
              <a:rPr lang="en-US" dirty="0">
                <a:solidFill>
                  <a:schemeClr val="tx2"/>
                </a:solidFill>
              </a:rPr>
              <a:t>"].</a:t>
            </a:r>
            <a:r>
              <a:rPr lang="en-US" dirty="0">
                <a:solidFill>
                  <a:srgbClr val="006633"/>
                </a:solidFill>
              </a:rPr>
              <a:t>value</a:t>
            </a:r>
          </a:p>
          <a:p>
            <a:pPr eaLnBrk="1" hangingPunct="1">
              <a:buFont typeface="Wingdings" charset="0"/>
              <a:buChar char="n"/>
              <a:defRPr/>
            </a:pPr>
            <a:endParaRPr lang="en-US" sz="2400" b="1" dirty="0">
              <a:latin typeface="Times New Roman" charset="0"/>
            </a:endParaRPr>
          </a:p>
        </p:txBody>
      </p:sp>
      <p:sp>
        <p:nvSpPr>
          <p:cNvPr id="7168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DCA0682F-A0C7-EB40-A838-C9991A36DE24}" type="slidenum">
              <a:rPr lang="en-US" altLang="en-US" sz="1200"/>
              <a:pPr>
                <a:spcBef>
                  <a:spcPct val="0"/>
                </a:spcBef>
                <a:buClrTx/>
                <a:buSzTx/>
                <a:buFontTx/>
                <a:buNone/>
              </a:pPr>
              <a:t>17</a:t>
            </a:fld>
            <a:endParaRPr lang="en-US" altLang="en-US" sz="1200"/>
          </a:p>
        </p:txBody>
      </p:sp>
      <p:pic>
        <p:nvPicPr>
          <p:cNvPr id="71684" name="Picture 1" descr="Screen Shot 2013-04-25 at 22.41.0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68638"/>
            <a:ext cx="15875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685" name="Straight Arrow Connector 5"/>
          <p:cNvCxnSpPr>
            <a:cxnSpLocks noChangeShapeType="1"/>
          </p:cNvCxnSpPr>
          <p:nvPr/>
        </p:nvCxnSpPr>
        <p:spPr bwMode="auto">
          <a:xfrm>
            <a:off x="1619250" y="2636838"/>
            <a:ext cx="215900" cy="863600"/>
          </a:xfrm>
          <a:prstGeom prst="straightConnector1">
            <a:avLst/>
          </a:prstGeom>
          <a:noFill/>
          <a:ln w="38100">
            <a:solidFill>
              <a:srgbClr val="FF0000"/>
            </a:solidFill>
            <a:round/>
            <a:headEnd/>
            <a:tailEnd type="arrow" w="med" len="med"/>
          </a:ln>
        </p:spPr>
      </p:cxnSp>
      <p:cxnSp>
        <p:nvCxnSpPr>
          <p:cNvPr id="71686" name="Straight Arrow Connector 8"/>
          <p:cNvCxnSpPr>
            <a:cxnSpLocks noChangeShapeType="1"/>
          </p:cNvCxnSpPr>
          <p:nvPr/>
        </p:nvCxnSpPr>
        <p:spPr bwMode="auto">
          <a:xfrm flipH="1">
            <a:off x="2411413" y="2565400"/>
            <a:ext cx="288925" cy="1871663"/>
          </a:xfrm>
          <a:prstGeom prst="straightConnector1">
            <a:avLst/>
          </a:prstGeom>
          <a:noFill/>
          <a:ln w="38100">
            <a:solidFill>
              <a:srgbClr val="FF0000"/>
            </a:solidFill>
            <a:round/>
            <a:headEnd/>
            <a:tailEnd type="arrow" w="med" len="med"/>
          </a:ln>
        </p:spPr>
      </p:cxnSp>
      <p:cxnSp>
        <p:nvCxnSpPr>
          <p:cNvPr id="71687" name="Straight Arrow Connector 11"/>
          <p:cNvCxnSpPr>
            <a:cxnSpLocks noChangeShapeType="1"/>
            <a:endCxn id="71690" idx="0"/>
          </p:cNvCxnSpPr>
          <p:nvPr/>
        </p:nvCxnSpPr>
        <p:spPr bwMode="auto">
          <a:xfrm flipH="1">
            <a:off x="4111625" y="2708275"/>
            <a:ext cx="28575" cy="2151063"/>
          </a:xfrm>
          <a:prstGeom prst="straightConnector1">
            <a:avLst/>
          </a:prstGeom>
          <a:noFill/>
          <a:ln w="38100">
            <a:solidFill>
              <a:srgbClr val="FF0000"/>
            </a:solidFill>
            <a:round/>
            <a:headEnd/>
            <a:tailEnd type="arrow" w="med" len="med"/>
          </a:ln>
        </p:spPr>
      </p:cxnSp>
      <p:cxnSp>
        <p:nvCxnSpPr>
          <p:cNvPr id="71688" name="Straight Arrow Connector 15"/>
          <p:cNvCxnSpPr>
            <a:cxnSpLocks noChangeShapeType="1"/>
          </p:cNvCxnSpPr>
          <p:nvPr/>
        </p:nvCxnSpPr>
        <p:spPr bwMode="auto">
          <a:xfrm>
            <a:off x="5508625" y="2636838"/>
            <a:ext cx="0" cy="1439862"/>
          </a:xfrm>
          <a:prstGeom prst="straightConnector1">
            <a:avLst/>
          </a:prstGeom>
          <a:noFill/>
          <a:ln w="38100">
            <a:solidFill>
              <a:srgbClr val="FF0000"/>
            </a:solidFill>
            <a:round/>
            <a:headEnd/>
            <a:tailEnd type="arrow" w="med" len="med"/>
          </a:ln>
        </p:spPr>
      </p:cxnSp>
      <p:sp>
        <p:nvSpPr>
          <p:cNvPr id="71689" name="TextBox 13"/>
          <p:cNvSpPr txBox="1">
            <a:spLocks noChangeArrowheads="1"/>
          </p:cNvSpPr>
          <p:nvPr/>
        </p:nvSpPr>
        <p:spPr bwMode="auto">
          <a:xfrm>
            <a:off x="4787900" y="4078288"/>
            <a:ext cx="1673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1800"/>
              <a:t>Name of form </a:t>
            </a:r>
          </a:p>
          <a:p>
            <a:pPr eaLnBrk="1" hangingPunct="1">
              <a:spcBef>
                <a:spcPct val="0"/>
              </a:spcBef>
              <a:buClrTx/>
              <a:buSzTx/>
              <a:buFontTx/>
              <a:buNone/>
            </a:pPr>
            <a:r>
              <a:rPr lang="en-US" altLang="en-US" sz="1800"/>
              <a:t>element</a:t>
            </a:r>
          </a:p>
        </p:txBody>
      </p:sp>
      <p:sp>
        <p:nvSpPr>
          <p:cNvPr id="71690" name="TextBox 18"/>
          <p:cNvSpPr txBox="1">
            <a:spLocks noChangeArrowheads="1"/>
          </p:cNvSpPr>
          <p:nvPr/>
        </p:nvSpPr>
        <p:spPr bwMode="auto">
          <a:xfrm>
            <a:off x="3276600" y="4859338"/>
            <a:ext cx="1671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1800"/>
              <a:t>Name of form </a:t>
            </a:r>
          </a:p>
        </p:txBody>
      </p:sp>
      <p:cxnSp>
        <p:nvCxnSpPr>
          <p:cNvPr id="71691" name="Straight Arrow Connector 23"/>
          <p:cNvCxnSpPr>
            <a:cxnSpLocks noChangeShapeType="1"/>
          </p:cNvCxnSpPr>
          <p:nvPr/>
        </p:nvCxnSpPr>
        <p:spPr bwMode="auto">
          <a:xfrm>
            <a:off x="6659563" y="2565400"/>
            <a:ext cx="0" cy="792163"/>
          </a:xfrm>
          <a:prstGeom prst="straightConnector1">
            <a:avLst/>
          </a:prstGeom>
          <a:noFill/>
          <a:ln w="38100">
            <a:solidFill>
              <a:srgbClr val="FF0000"/>
            </a:solidFill>
            <a:round/>
            <a:headEnd/>
            <a:tailEnd type="arrow" w="med" len="med"/>
          </a:ln>
        </p:spPr>
      </p:cxnSp>
      <p:sp>
        <p:nvSpPr>
          <p:cNvPr id="71692" name="TextBox 24"/>
          <p:cNvSpPr txBox="1">
            <a:spLocks noChangeArrowheads="1"/>
          </p:cNvSpPr>
          <p:nvPr/>
        </p:nvSpPr>
        <p:spPr bwMode="auto">
          <a:xfrm>
            <a:off x="5940425" y="3357563"/>
            <a:ext cx="16462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1800"/>
              <a:t>Value in form </a:t>
            </a:r>
          </a:p>
          <a:p>
            <a:pPr eaLnBrk="1" hangingPunct="1">
              <a:spcBef>
                <a:spcPct val="0"/>
              </a:spcBef>
              <a:buClrTx/>
              <a:buSzTx/>
              <a:buFontTx/>
              <a:buNone/>
            </a:pPr>
            <a:r>
              <a:rPr lang="en-US" altLang="en-US" sz="1800"/>
              <a:t>element</a:t>
            </a:r>
          </a:p>
        </p:txBody>
      </p:sp>
    </p:spTree>
    <p:extLst>
      <p:ext uri="{BB962C8B-B14F-4D97-AF65-F5344CB8AC3E}">
        <p14:creationId xmlns:p14="http://schemas.microsoft.com/office/powerpoint/2010/main" val="8588562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Validating Form Information</a:t>
            </a:r>
          </a:p>
        </p:txBody>
      </p:sp>
      <p:sp>
        <p:nvSpPr>
          <p:cNvPr id="43011" name="Rectangle 3"/>
          <p:cNvSpPr>
            <a:spLocks noGrp="1" noChangeArrowheads="1"/>
          </p:cNvSpPr>
          <p:nvPr>
            <p:ph idx="1"/>
          </p:nvPr>
        </p:nvSpPr>
        <p:spPr/>
        <p:txBody>
          <a:bodyPr/>
          <a:lstStyle/>
          <a:p>
            <a:pPr eaLnBrk="1" hangingPunct="1">
              <a:buFont typeface="Wingdings" charset="0"/>
              <a:buChar char="n"/>
              <a:defRPr/>
            </a:pPr>
            <a:r>
              <a:rPr lang="en-US" dirty="0"/>
              <a:t>So what does this mean?</a:t>
            </a:r>
          </a:p>
          <a:p>
            <a:pPr marL="0" indent="0" eaLnBrk="1" hangingPunct="1">
              <a:buFont typeface="Wingdings" charset="0"/>
              <a:buNone/>
              <a:defRPr/>
            </a:pPr>
            <a:r>
              <a:rPr lang="en-US" dirty="0" err="1">
                <a:solidFill>
                  <a:schemeClr val="tx2"/>
                </a:solidFill>
              </a:rPr>
              <a:t>document.forms</a:t>
            </a:r>
            <a:r>
              <a:rPr lang="en-US" dirty="0">
                <a:solidFill>
                  <a:schemeClr val="tx2"/>
                </a:solidFill>
              </a:rPr>
              <a:t>["week6"]["</a:t>
            </a:r>
            <a:r>
              <a:rPr lang="en-US" dirty="0" err="1">
                <a:solidFill>
                  <a:schemeClr val="tx2"/>
                </a:solidFill>
              </a:rPr>
              <a:t>Num</a:t>
            </a:r>
            <a:r>
              <a:rPr lang="en-US" dirty="0">
                <a:solidFill>
                  <a:schemeClr val="tx2"/>
                </a:solidFill>
              </a:rPr>
              <a:t>"].</a:t>
            </a:r>
            <a:r>
              <a:rPr lang="en-US" dirty="0">
                <a:solidFill>
                  <a:srgbClr val="006633"/>
                </a:solidFill>
              </a:rPr>
              <a:t>value</a:t>
            </a:r>
          </a:p>
          <a:p>
            <a:pPr eaLnBrk="1" hangingPunct="1">
              <a:buFont typeface="Wingdings" charset="0"/>
              <a:buChar char="n"/>
              <a:defRPr/>
            </a:pPr>
            <a:endParaRPr lang="en-US" sz="2400" b="1" dirty="0">
              <a:latin typeface="Times New Roman" charset="0"/>
            </a:endParaRPr>
          </a:p>
        </p:txBody>
      </p:sp>
      <p:sp>
        <p:nvSpPr>
          <p:cNvPr id="7373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30E3E565-AE2D-C349-A8EA-9598A88AF391}" type="slidenum">
              <a:rPr lang="en-US" altLang="en-US" sz="1200"/>
              <a:pPr>
                <a:spcBef>
                  <a:spcPct val="0"/>
                </a:spcBef>
                <a:buClrTx/>
                <a:buSzTx/>
                <a:buFontTx/>
                <a:buNone/>
              </a:pPr>
              <a:t>18</a:t>
            </a:fld>
            <a:endParaRPr lang="en-US" altLang="en-US" sz="1200"/>
          </a:p>
        </p:txBody>
      </p:sp>
      <p:pic>
        <p:nvPicPr>
          <p:cNvPr id="73732" name="Picture 2" descr="Screen Shot 2013-04-25 at 22.23.1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9713" y="3502025"/>
            <a:ext cx="32766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733" name="Straight Arrow Connector 14"/>
          <p:cNvCxnSpPr>
            <a:cxnSpLocks noChangeShapeType="1"/>
          </p:cNvCxnSpPr>
          <p:nvPr/>
        </p:nvCxnSpPr>
        <p:spPr bwMode="auto">
          <a:xfrm flipH="1">
            <a:off x="5292725" y="2565400"/>
            <a:ext cx="1366838" cy="1223963"/>
          </a:xfrm>
          <a:prstGeom prst="straightConnector1">
            <a:avLst/>
          </a:prstGeom>
          <a:noFill/>
          <a:ln w="38100">
            <a:solidFill>
              <a:srgbClr val="FF0000"/>
            </a:solidFill>
            <a:round/>
            <a:headEnd/>
            <a:tailEnd type="arrow" w="med" len="med"/>
          </a:ln>
        </p:spPr>
      </p:cxnSp>
    </p:spTree>
    <p:extLst>
      <p:ext uri="{BB962C8B-B14F-4D97-AF65-F5344CB8AC3E}">
        <p14:creationId xmlns:p14="http://schemas.microsoft.com/office/powerpoint/2010/main" val="2516576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Validating Form Information</a:t>
            </a:r>
          </a:p>
        </p:txBody>
      </p:sp>
      <p:sp>
        <p:nvSpPr>
          <p:cNvPr id="75778" name="Rectangle 3"/>
          <p:cNvSpPr>
            <a:spLocks noGrp="1" noChangeArrowheads="1"/>
          </p:cNvSpPr>
          <p:nvPr>
            <p:ph idx="1"/>
          </p:nvPr>
        </p:nvSpPr>
        <p:spPr/>
        <p:txBody>
          <a:bodyPr/>
          <a:lstStyle/>
          <a:p>
            <a:pPr eaLnBrk="1" hangingPunct="1"/>
            <a:r>
              <a:rPr lang="en-US" altLang="en-US"/>
              <a:t>Form elements can be accessed in different ways</a:t>
            </a:r>
          </a:p>
          <a:p>
            <a:pPr eaLnBrk="1" hangingPunct="1"/>
            <a:endParaRPr lang="en-US" altLang="en-US"/>
          </a:p>
          <a:p>
            <a:pPr eaLnBrk="1" hangingPunct="1"/>
            <a:r>
              <a:rPr lang="en-US" altLang="en-US"/>
              <a:t>Another example</a:t>
            </a:r>
            <a:r>
              <a:rPr lang="en-US" altLang="en-US" sz="2400" b="1">
                <a:latin typeface="Times New Roman" charset="0"/>
              </a:rPr>
              <a:t>:</a:t>
            </a:r>
            <a:endParaRPr lang="en-US" altLang="en-US"/>
          </a:p>
        </p:txBody>
      </p:sp>
      <p:sp>
        <p:nvSpPr>
          <p:cNvPr id="7577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38FE2807-4C52-7747-9224-E6FEEC47EFCB}" type="slidenum">
              <a:rPr lang="en-US" altLang="en-US" sz="1200"/>
              <a:pPr>
                <a:spcBef>
                  <a:spcPct val="0"/>
                </a:spcBef>
                <a:buClrTx/>
                <a:buSzTx/>
                <a:buFontTx/>
                <a:buNone/>
              </a:pPr>
              <a:t>19</a:t>
            </a:fld>
            <a:endParaRPr lang="en-US" altLang="en-US" sz="1200"/>
          </a:p>
        </p:txBody>
      </p:sp>
      <p:pic>
        <p:nvPicPr>
          <p:cNvPr id="75780" name="Picture 1" descr="Screen Shot 2013-04-25 at 22.30.5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860800"/>
            <a:ext cx="54229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bwMode="auto">
          <a:xfrm>
            <a:off x="2268538" y="4652963"/>
            <a:ext cx="4535487" cy="431800"/>
          </a:xfrm>
          <a:prstGeom prst="rect">
            <a:avLst/>
          </a:prstGeom>
          <a:noFill/>
          <a:ln w="38100" cap="flat" cmpd="sng" algn="ctr">
            <a:solidFill>
              <a:srgbClr val="FF0000"/>
            </a:solidFill>
            <a:prstDash val="solid"/>
            <a:round/>
            <a:headEnd type="none" w="med" len="med"/>
            <a:tailEnd type="none" w="med" len="med"/>
          </a:ln>
          <a:effectLst/>
          <a:extLst/>
        </p:spPr>
        <p:txBody>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Tree>
    <p:extLst>
      <p:ext uri="{BB962C8B-B14F-4D97-AF65-F5344CB8AC3E}">
        <p14:creationId xmlns:p14="http://schemas.microsoft.com/office/powerpoint/2010/main" val="4946182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IE" altLang="en-US" b="1"/>
              <a:t>Document Object Model</a:t>
            </a:r>
          </a:p>
        </p:txBody>
      </p:sp>
      <p:sp>
        <p:nvSpPr>
          <p:cNvPr id="40962" name="Content Placeholder 2"/>
          <p:cNvSpPr>
            <a:spLocks noGrp="1"/>
          </p:cNvSpPr>
          <p:nvPr>
            <p:ph idx="1"/>
          </p:nvPr>
        </p:nvSpPr>
        <p:spPr>
          <a:xfrm>
            <a:off x="457200" y="1825625"/>
            <a:ext cx="8229600" cy="4411663"/>
          </a:xfrm>
        </p:spPr>
        <p:txBody>
          <a:bodyPr/>
          <a:lstStyle/>
          <a:p>
            <a:pPr eaLnBrk="1" hangingPunct="1">
              <a:lnSpc>
                <a:spcPct val="80000"/>
              </a:lnSpc>
            </a:pPr>
            <a:r>
              <a:rPr lang="en-IE" altLang="en-US" sz="2800" b="1"/>
              <a:t>Document Object Model (DOM) </a:t>
            </a:r>
            <a:r>
              <a:rPr lang="en-IE" altLang="en-US" sz="2800"/>
              <a:t>- The most basic scripting interface which allows programs and scripts to dynamically access and update the content, structure and style of documents. </a:t>
            </a:r>
          </a:p>
          <a:p>
            <a:pPr eaLnBrk="1" hangingPunct="1">
              <a:lnSpc>
                <a:spcPct val="80000"/>
              </a:lnSpc>
            </a:pPr>
            <a:endParaRPr lang="en-IE" altLang="en-US" sz="2600"/>
          </a:p>
          <a:p>
            <a:pPr lvl="1" eaLnBrk="1" hangingPunct="1">
              <a:lnSpc>
                <a:spcPct val="80000"/>
              </a:lnSpc>
            </a:pPr>
            <a:r>
              <a:rPr lang="en-IE" altLang="en-US" sz="2400"/>
              <a:t>Modifications of the content using the DOM by the user and by scripts trigger events that developers can make use of to build rich user interfaces.</a:t>
            </a:r>
          </a:p>
          <a:p>
            <a:pPr eaLnBrk="1" hangingPunct="1">
              <a:lnSpc>
                <a:spcPct val="80000"/>
              </a:lnSpc>
            </a:pPr>
            <a:endParaRPr lang="en-IE" altLang="en-US" sz="2600"/>
          </a:p>
        </p:txBody>
      </p:sp>
      <p:sp>
        <p:nvSpPr>
          <p:cNvPr id="4096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71F3B20F-8730-B74C-8D4E-94592596A1B4}" type="slidenum">
              <a:rPr lang="en-US" altLang="en-US" sz="1200"/>
              <a:pPr>
                <a:spcBef>
                  <a:spcPct val="0"/>
                </a:spcBef>
                <a:buClrTx/>
                <a:buSzTx/>
                <a:buFontTx/>
                <a:buNone/>
              </a:pPr>
              <a:t>2</a:t>
            </a:fld>
            <a:endParaRPr lang="en-US" altLang="en-US" sz="1200"/>
          </a:p>
        </p:txBody>
      </p:sp>
    </p:spTree>
    <p:extLst>
      <p:ext uri="{BB962C8B-B14F-4D97-AF65-F5344CB8AC3E}">
        <p14:creationId xmlns:p14="http://schemas.microsoft.com/office/powerpoint/2010/main" val="76923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Validating Form Information</a:t>
            </a:r>
          </a:p>
        </p:txBody>
      </p:sp>
      <p:sp>
        <p:nvSpPr>
          <p:cNvPr id="77826" name="Rectangle 3"/>
          <p:cNvSpPr>
            <a:spLocks noGrp="1" noChangeArrowheads="1"/>
          </p:cNvSpPr>
          <p:nvPr>
            <p:ph idx="1"/>
          </p:nvPr>
        </p:nvSpPr>
        <p:spPr/>
        <p:txBody>
          <a:bodyPr/>
          <a:lstStyle/>
          <a:p>
            <a:pPr eaLnBrk="1" hangingPunct="1"/>
            <a:r>
              <a:rPr lang="en-US" altLang="en-US"/>
              <a:t>Information received from a radio button can also be accessed as follows:</a:t>
            </a:r>
          </a:p>
          <a:p>
            <a:pPr eaLnBrk="1" hangingPunct="1"/>
            <a:endParaRPr lang="en-US" altLang="en-US"/>
          </a:p>
          <a:p>
            <a:pPr eaLnBrk="1" hangingPunct="1">
              <a:buFont typeface="Wingdings" charset="2"/>
              <a:buNone/>
            </a:pPr>
            <a:r>
              <a:rPr lang="en-US" altLang="en-US" sz="2400">
                <a:solidFill>
                  <a:srgbClr val="006633"/>
                </a:solidFill>
              </a:rPr>
              <a:t>radiob = document.forms["week6"]["oddEven"];</a:t>
            </a:r>
          </a:p>
          <a:p>
            <a:pPr eaLnBrk="1" hangingPunct="1">
              <a:buFont typeface="Wingdings" charset="2"/>
              <a:buNone/>
            </a:pPr>
            <a:r>
              <a:rPr lang="en-US" altLang="en-US" sz="2400">
                <a:solidFill>
                  <a:srgbClr val="006633"/>
                </a:solidFill>
              </a:rPr>
              <a:t>radiob = document.forms[0]["oddEven"]; </a:t>
            </a:r>
          </a:p>
          <a:p>
            <a:pPr eaLnBrk="1" hangingPunct="1">
              <a:buFont typeface="Wingdings" charset="2"/>
              <a:buNone/>
            </a:pPr>
            <a:r>
              <a:rPr lang="en-US" altLang="en-US" sz="2400">
                <a:solidFill>
                  <a:srgbClr val="006633"/>
                </a:solidFill>
              </a:rPr>
              <a:t>radiob = document.week6.oddEven; </a:t>
            </a:r>
          </a:p>
          <a:p>
            <a:pPr eaLnBrk="1" hangingPunct="1">
              <a:buFont typeface="Wingdings" charset="2"/>
              <a:buNone/>
            </a:pPr>
            <a:r>
              <a:rPr lang="en-US" altLang="en-US" sz="2400">
                <a:solidFill>
                  <a:srgbClr val="006633"/>
                </a:solidFill>
              </a:rPr>
              <a:t>…..</a:t>
            </a:r>
          </a:p>
        </p:txBody>
      </p:sp>
      <p:sp>
        <p:nvSpPr>
          <p:cNvPr id="7782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AEF6A839-B192-9C4A-94EE-7341884CA498}" type="slidenum">
              <a:rPr lang="en-US" altLang="en-US" sz="1200"/>
              <a:pPr>
                <a:spcBef>
                  <a:spcPct val="0"/>
                </a:spcBef>
                <a:buClrTx/>
                <a:buSzTx/>
                <a:buFontTx/>
                <a:buNone/>
              </a:pPr>
              <a:t>20</a:t>
            </a:fld>
            <a:endParaRPr lang="en-US" altLang="en-US" sz="1200"/>
          </a:p>
        </p:txBody>
      </p:sp>
    </p:spTree>
    <p:extLst>
      <p:ext uri="{BB962C8B-B14F-4D97-AF65-F5344CB8AC3E}">
        <p14:creationId xmlns:p14="http://schemas.microsoft.com/office/powerpoint/2010/main" val="96022969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Another useful DOM attribute</a:t>
            </a:r>
          </a:p>
        </p:txBody>
      </p:sp>
      <p:sp>
        <p:nvSpPr>
          <p:cNvPr id="43011" name="Rectangle 3"/>
          <p:cNvSpPr>
            <a:spLocks noGrp="1" noChangeArrowheads="1"/>
          </p:cNvSpPr>
          <p:nvPr>
            <p:ph idx="1"/>
          </p:nvPr>
        </p:nvSpPr>
        <p:spPr>
          <a:xfrm>
            <a:off x="457200" y="1196975"/>
            <a:ext cx="8435975" cy="4530725"/>
          </a:xfrm>
        </p:spPr>
        <p:txBody>
          <a:bodyPr/>
          <a:lstStyle/>
          <a:p>
            <a:pPr eaLnBrk="1" hangingPunct="1"/>
            <a:r>
              <a:rPr lang="en-US" altLang="en-US"/>
              <a:t>Another option for output: </a:t>
            </a:r>
          </a:p>
          <a:p>
            <a:pPr eaLnBrk="1" hangingPunct="1"/>
            <a:endParaRPr lang="en-US" altLang="en-US" sz="1600"/>
          </a:p>
          <a:p>
            <a:pPr eaLnBrk="1" hangingPunct="1">
              <a:buFont typeface="Wingdings" charset="2"/>
              <a:buNone/>
            </a:pPr>
            <a:r>
              <a:rPr lang="en-US" altLang="en-US" sz="2400">
                <a:solidFill>
                  <a:srgbClr val="006633"/>
                </a:solidFill>
              </a:rPr>
              <a:t>document.getElementById(’</a:t>
            </a:r>
            <a:r>
              <a:rPr lang="en-US" altLang="ja-JP" sz="2400">
                <a:solidFill>
                  <a:srgbClr val="006633"/>
                </a:solidFill>
              </a:rPr>
              <a:t>myParagraph').innerHTML=</a:t>
            </a:r>
            <a:r>
              <a:rPr lang="en-US" altLang="en-US" sz="2400">
                <a:solidFill>
                  <a:srgbClr val="006633"/>
                </a:solidFill>
              </a:rPr>
              <a:t>”</a:t>
            </a:r>
            <a:r>
              <a:rPr lang="en-US" altLang="ja-JP" sz="2400">
                <a:solidFill>
                  <a:srgbClr val="006633"/>
                </a:solidFill>
              </a:rPr>
              <a:t>I love DOM";</a:t>
            </a:r>
          </a:p>
          <a:p>
            <a:pPr eaLnBrk="1" hangingPunct="1">
              <a:buFont typeface="Wingdings" charset="2"/>
              <a:buNone/>
            </a:pPr>
            <a:endParaRPr lang="en-US" altLang="en-US" sz="2400">
              <a:solidFill>
                <a:srgbClr val="006633"/>
              </a:solidFill>
            </a:endParaRPr>
          </a:p>
          <a:p>
            <a:pPr eaLnBrk="1" hangingPunct="1">
              <a:buFont typeface="Wingdings" charset="2"/>
              <a:buNone/>
            </a:pPr>
            <a:r>
              <a:rPr lang="en-US" altLang="en-US" sz="2400">
                <a:solidFill>
                  <a:srgbClr val="006633"/>
                </a:solidFill>
              </a:rPr>
              <a:t>&lt;div id = “</a:t>
            </a:r>
            <a:r>
              <a:rPr lang="en-US" altLang="ja-JP" sz="2400">
                <a:solidFill>
                  <a:srgbClr val="006633"/>
                </a:solidFill>
              </a:rPr>
              <a:t>myParagraph</a:t>
            </a:r>
            <a:r>
              <a:rPr lang="en-US" altLang="en-US" sz="2400">
                <a:solidFill>
                  <a:srgbClr val="006633"/>
                </a:solidFill>
              </a:rPr>
              <a:t>”</a:t>
            </a:r>
            <a:r>
              <a:rPr lang="en-US" altLang="ja-JP" sz="2400">
                <a:solidFill>
                  <a:srgbClr val="006633"/>
                </a:solidFill>
              </a:rPr>
              <a:t>&gt;I hate DOM&lt;/div&gt;</a:t>
            </a:r>
          </a:p>
          <a:p>
            <a:pPr eaLnBrk="1" hangingPunct="1">
              <a:buFont typeface="Wingdings" charset="2"/>
              <a:buNone/>
            </a:pPr>
            <a:endParaRPr lang="en-US" altLang="en-US" sz="2400">
              <a:solidFill>
                <a:srgbClr val="006633"/>
              </a:solidFill>
            </a:endParaRPr>
          </a:p>
          <a:p>
            <a:pPr eaLnBrk="1" hangingPunct="1">
              <a:buFont typeface="Wingdings" charset="2"/>
              <a:buNone/>
            </a:pPr>
            <a:r>
              <a:rPr lang="en-US" altLang="en-US"/>
              <a:t>When associated with an </a:t>
            </a:r>
            <a:r>
              <a:rPr lang="en-US" altLang="en-US" b="1">
                <a:solidFill>
                  <a:schemeClr val="accent1"/>
                </a:solidFill>
              </a:rPr>
              <a:t>event handler </a:t>
            </a:r>
            <a:r>
              <a:rPr lang="en-US" altLang="en-US"/>
              <a:t>the output will change from </a:t>
            </a:r>
          </a:p>
          <a:p>
            <a:pPr eaLnBrk="1" hangingPunct="1">
              <a:buFont typeface="Wingdings" charset="2"/>
              <a:buNone/>
            </a:pPr>
            <a:r>
              <a:rPr lang="en-US" altLang="en-US"/>
              <a:t>“I hate DOM” to </a:t>
            </a:r>
          </a:p>
          <a:p>
            <a:pPr eaLnBrk="1" hangingPunct="1">
              <a:buFont typeface="Wingdings" charset="2"/>
              <a:buNone/>
            </a:pPr>
            <a:r>
              <a:rPr lang="en-US" altLang="en-US"/>
              <a:t>“I love DOM</a:t>
            </a:r>
            <a:r>
              <a:rPr lang="en-US" altLang="en-US">
                <a:solidFill>
                  <a:srgbClr val="000000"/>
                </a:solidFill>
              </a:rPr>
              <a:t>”</a:t>
            </a:r>
          </a:p>
        </p:txBody>
      </p:sp>
      <p:sp>
        <p:nvSpPr>
          <p:cNvPr id="7987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753BD170-096D-9B44-AC25-E7D3699666D4}" type="slidenum">
              <a:rPr lang="en-US" altLang="en-US" sz="1200"/>
              <a:pPr>
                <a:spcBef>
                  <a:spcPct val="0"/>
                </a:spcBef>
                <a:buClrTx/>
                <a:buSzTx/>
                <a:buFontTx/>
                <a:buNone/>
              </a:pPr>
              <a:t>21</a:t>
            </a:fld>
            <a:endParaRPr lang="en-US" altLang="en-US" sz="1200"/>
          </a:p>
        </p:txBody>
      </p:sp>
    </p:spTree>
    <p:extLst>
      <p:ext uri="{BB962C8B-B14F-4D97-AF65-F5344CB8AC3E}">
        <p14:creationId xmlns:p14="http://schemas.microsoft.com/office/powerpoint/2010/main" val="1254775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99592" y="1340768"/>
            <a:ext cx="7623175" cy="1752600"/>
          </a:xfrm>
          <a:extLst>
            <a:ext uri="{909E8E84-426E-40dd-AFC4-6F175D3DCCD1}"/>
            <a:ext uri="{91240B29-F687-4f45-9708-019B960494DF}"/>
            <a:ext uri="{AF507438-7753-43e0-B8FC-AC1667EBCBE1}"/>
          </a:extLst>
        </p:spPr>
        <p:txBody>
          <a:bodyPr/>
          <a:lstStyle/>
          <a:p>
            <a:pPr algn="ctr" eaLnBrk="1" hangingPunct="1">
              <a:defRPr/>
            </a:pPr>
            <a:r>
              <a:rPr lang="en-GB" altLang="en-US" b="1" dirty="0">
                <a:effectLst>
                  <a:outerShdw blurRad="38100" dist="38100" dir="2700000" algn="tl">
                    <a:srgbClr val="C0C0C0"/>
                  </a:outerShdw>
                </a:effectLst>
              </a:rPr>
              <a:t>Useful DOM functions:</a:t>
            </a:r>
            <a:br>
              <a:rPr lang="en-GB" altLang="en-US" b="1" dirty="0">
                <a:effectLst>
                  <a:outerShdw blurRad="38100" dist="38100" dir="2700000" algn="tl">
                    <a:srgbClr val="C0C0C0"/>
                  </a:outerShdw>
                </a:effectLst>
              </a:rPr>
            </a:br>
            <a:r>
              <a:rPr lang="en-GB" altLang="en-US" b="1" dirty="0" err="1">
                <a:solidFill>
                  <a:schemeClr val="accent1"/>
                </a:solidFill>
                <a:effectLst>
                  <a:outerShdw blurRad="38100" dist="38100" dir="2700000" algn="tl">
                    <a:srgbClr val="C0C0C0"/>
                  </a:outerShdw>
                </a:effectLst>
              </a:rPr>
              <a:t>getElementBy</a:t>
            </a:r>
            <a:r>
              <a:rPr lang="en-GB" altLang="en-US" b="1" dirty="0">
                <a:solidFill>
                  <a:schemeClr val="accent1"/>
                </a:solidFill>
                <a:effectLst>
                  <a:outerShdw blurRad="38100" dist="38100" dir="2700000" algn="tl">
                    <a:srgbClr val="C0C0C0"/>
                  </a:outerShdw>
                </a:effectLst>
              </a:rPr>
              <a:t>…</a:t>
            </a:r>
            <a:endParaRPr lang="en-US" altLang="en-US" b="1" dirty="0">
              <a:solidFill>
                <a:schemeClr val="accent1"/>
              </a:solidFill>
              <a:effectLst>
                <a:outerShdw blurRad="38100" dist="38100" dir="2700000" algn="tl">
                  <a:srgbClr val="C0C0C0"/>
                </a:outerShdw>
              </a:effectLst>
            </a:endParaRPr>
          </a:p>
        </p:txBody>
      </p:sp>
    </p:spTree>
    <p:extLst>
      <p:ext uri="{BB962C8B-B14F-4D97-AF65-F5344CB8AC3E}">
        <p14:creationId xmlns:p14="http://schemas.microsoft.com/office/powerpoint/2010/main" val="18325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err="1">
                <a:effectLst>
                  <a:outerShdw blurRad="38100" dist="38100" dir="2700000" algn="tl">
                    <a:srgbClr val="DDDDDD"/>
                  </a:outerShdw>
                </a:effectLst>
              </a:rPr>
              <a:t>getElementById</a:t>
            </a:r>
            <a:r>
              <a:rPr lang="en-GB" sz="3600" b="1" dirty="0">
                <a:effectLst>
                  <a:outerShdw blurRad="38100" dist="38100" dir="2700000" algn="tl">
                    <a:srgbClr val="DDDDDD"/>
                  </a:outerShdw>
                </a:effectLst>
              </a:rPr>
              <a:t>() or </a:t>
            </a:r>
            <a:r>
              <a:rPr lang="en-GB" sz="3600" b="1" dirty="0" err="1">
                <a:effectLst>
                  <a:outerShdw blurRad="38100" dist="38100" dir="2700000" algn="tl">
                    <a:srgbClr val="DDDDDD"/>
                  </a:outerShdw>
                </a:effectLst>
              </a:rPr>
              <a:t>getElementsByName</a:t>
            </a:r>
            <a:endParaRPr lang="en-US" sz="3600" b="1" dirty="0">
              <a:effectLst>
                <a:outerShdw blurRad="38100" dist="38100" dir="2700000" algn="tl">
                  <a:srgbClr val="DDDDDD"/>
                </a:outerShdw>
              </a:effectLst>
            </a:endParaRPr>
          </a:p>
        </p:txBody>
      </p:sp>
      <p:sp>
        <p:nvSpPr>
          <p:cNvPr id="28674" name="Content Placeholder 1"/>
          <p:cNvSpPr>
            <a:spLocks noGrp="1"/>
          </p:cNvSpPr>
          <p:nvPr>
            <p:ph idx="1"/>
          </p:nvPr>
        </p:nvSpPr>
        <p:spPr/>
        <p:txBody>
          <a:bodyPr/>
          <a:lstStyle/>
          <a:p>
            <a:r>
              <a:rPr lang="en-US" altLang="en-US"/>
              <a:t>document.getElementById(“..”)</a:t>
            </a:r>
          </a:p>
          <a:p>
            <a:pPr>
              <a:buFont typeface="Wingdings" charset="2"/>
              <a:buNone/>
            </a:pPr>
            <a:r>
              <a:rPr lang="en-US" altLang="en-US"/>
              <a:t>OR</a:t>
            </a:r>
          </a:p>
          <a:p>
            <a:r>
              <a:rPr lang="en-US" altLang="en-US"/>
              <a:t>document.getElement</a:t>
            </a:r>
            <a:r>
              <a:rPr lang="en-US" altLang="en-US">
                <a:solidFill>
                  <a:srgbClr val="FF0000"/>
                </a:solidFill>
              </a:rPr>
              <a:t>s</a:t>
            </a:r>
            <a:r>
              <a:rPr lang="en-US" altLang="en-US"/>
              <a:t>By</a:t>
            </a:r>
            <a:r>
              <a:rPr lang="en-US" altLang="en-US">
                <a:solidFill>
                  <a:srgbClr val="FF0000"/>
                </a:solidFill>
              </a:rPr>
              <a:t>Name</a:t>
            </a:r>
            <a:r>
              <a:rPr lang="en-US" altLang="en-US"/>
              <a:t>(“..”)</a:t>
            </a:r>
          </a:p>
          <a:p>
            <a:pPr>
              <a:buFont typeface="Wingdings" charset="2"/>
              <a:buNone/>
            </a:pPr>
            <a:endParaRPr lang="en-US" altLang="en-US"/>
          </a:p>
        </p:txBody>
      </p:sp>
      <p:sp>
        <p:nvSpPr>
          <p:cNvPr id="28675" name="TextBox 2"/>
          <p:cNvSpPr txBox="1">
            <a:spLocks noChangeArrowheads="1"/>
          </p:cNvSpPr>
          <p:nvPr/>
        </p:nvSpPr>
        <p:spPr bwMode="auto">
          <a:xfrm>
            <a:off x="2484438" y="4292600"/>
            <a:ext cx="4133850" cy="646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1800"/>
              <a:t>document.getElementById(“..”)</a:t>
            </a:r>
          </a:p>
          <a:p>
            <a:pPr eaLnBrk="1" hangingPunct="1">
              <a:spcBef>
                <a:spcPct val="0"/>
              </a:spcBef>
              <a:buClrTx/>
              <a:buSzTx/>
              <a:buFontTx/>
              <a:buNone/>
            </a:pPr>
            <a:r>
              <a:rPr lang="en-US" altLang="en-US" sz="1800"/>
              <a:t>document.getElement</a:t>
            </a:r>
            <a:r>
              <a:rPr lang="en-US" altLang="en-US" sz="1800">
                <a:solidFill>
                  <a:srgbClr val="FF0000"/>
                </a:solidFill>
              </a:rPr>
              <a:t>s</a:t>
            </a:r>
            <a:r>
              <a:rPr lang="en-US" altLang="en-US" sz="1800"/>
              <a:t>By</a:t>
            </a:r>
            <a:r>
              <a:rPr lang="en-US" altLang="en-US" sz="1800">
                <a:solidFill>
                  <a:srgbClr val="FF0000"/>
                </a:solidFill>
              </a:rPr>
              <a:t>Name</a:t>
            </a:r>
            <a:r>
              <a:rPr lang="en-US" altLang="en-US" sz="1800"/>
              <a:t>(“..”)</a:t>
            </a:r>
          </a:p>
        </p:txBody>
      </p:sp>
      <p:sp>
        <p:nvSpPr>
          <p:cNvPr id="28676" name="TextBox 3"/>
          <p:cNvSpPr txBox="1">
            <a:spLocks noChangeArrowheads="1"/>
          </p:cNvSpPr>
          <p:nvPr/>
        </p:nvSpPr>
        <p:spPr bwMode="auto">
          <a:xfrm>
            <a:off x="3059113" y="3789363"/>
            <a:ext cx="280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r>
              <a:rPr lang="en-US" altLang="en-US" sz="2400" i="1">
                <a:solidFill>
                  <a:schemeClr val="tx2"/>
                </a:solidFill>
              </a:rPr>
              <a:t>Document Object</a:t>
            </a:r>
          </a:p>
        </p:txBody>
      </p:sp>
    </p:spTree>
    <p:extLst>
      <p:ext uri="{BB962C8B-B14F-4D97-AF65-F5344CB8AC3E}">
        <p14:creationId xmlns:p14="http://schemas.microsoft.com/office/powerpoint/2010/main" val="39938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err="1">
                <a:effectLst>
                  <a:outerShdw blurRad="38100" dist="38100" dir="2700000" algn="tl">
                    <a:srgbClr val="DDDDDD"/>
                  </a:outerShdw>
                </a:effectLst>
              </a:rPr>
              <a:t>getElementById</a:t>
            </a:r>
            <a:r>
              <a:rPr lang="en-GB" sz="3600" b="1" dirty="0">
                <a:effectLst>
                  <a:outerShdw blurRad="38100" dist="38100" dir="2700000" algn="tl">
                    <a:srgbClr val="DDDDDD"/>
                  </a:outerShdw>
                </a:effectLst>
              </a:rPr>
              <a:t>()</a:t>
            </a:r>
            <a:endParaRPr lang="en-US" sz="3600" b="1" dirty="0">
              <a:effectLst>
                <a:outerShdw blurRad="38100" dist="38100" dir="2700000" algn="tl">
                  <a:srgbClr val="DDDDDD"/>
                </a:outerShdw>
              </a:effectLst>
            </a:endParaRPr>
          </a:p>
        </p:txBody>
      </p:sp>
      <p:sp>
        <p:nvSpPr>
          <p:cNvPr id="2" name="Content Placeholder 1"/>
          <p:cNvSpPr>
            <a:spLocks noGrp="1"/>
          </p:cNvSpPr>
          <p:nvPr>
            <p:ph idx="1"/>
          </p:nvPr>
        </p:nvSpPr>
        <p:spPr/>
        <p:txBody>
          <a:bodyPr/>
          <a:lstStyle/>
          <a:p>
            <a:pPr>
              <a:buFont typeface="Wingdings" charset="0"/>
              <a:buChar char="n"/>
              <a:defRPr/>
            </a:pPr>
            <a:r>
              <a:rPr lang="en-IE" dirty="0"/>
              <a:t>This method is one of the most common methods in the HTML DOM, and is used almost every time you want to manipulate, or get info from an element on your document.</a:t>
            </a:r>
          </a:p>
          <a:p>
            <a:pPr>
              <a:buFont typeface="Wingdings" charset="0"/>
              <a:buChar char="n"/>
              <a:defRPr/>
            </a:pPr>
            <a:endParaRPr lang="en-IE" dirty="0"/>
          </a:p>
          <a:p>
            <a:pPr marL="0" indent="0">
              <a:buFont typeface="Wingdings" charset="0"/>
              <a:buNone/>
              <a:defRPr/>
            </a:pPr>
            <a:endParaRPr lang="en-IE" dirty="0"/>
          </a:p>
          <a:p>
            <a:pPr marL="0" indent="0">
              <a:buFont typeface="Wingdings" charset="0"/>
              <a:buNone/>
              <a:defRPr/>
            </a:pPr>
            <a:endParaRPr lang="en-US" dirty="0"/>
          </a:p>
        </p:txBody>
      </p:sp>
    </p:spTree>
    <p:extLst>
      <p:ext uri="{BB962C8B-B14F-4D97-AF65-F5344CB8AC3E}">
        <p14:creationId xmlns:p14="http://schemas.microsoft.com/office/powerpoint/2010/main" val="1580844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err="1">
                <a:effectLst>
                  <a:outerShdw blurRad="38100" dist="38100" dir="2700000" algn="tl">
                    <a:srgbClr val="DDDDDD"/>
                  </a:outerShdw>
                </a:effectLst>
              </a:rPr>
              <a:t>getElementById</a:t>
            </a:r>
            <a:r>
              <a:rPr lang="en-GB" sz="3600" b="1" dirty="0">
                <a:effectLst>
                  <a:outerShdw blurRad="38100" dist="38100" dir="2700000" algn="tl">
                    <a:srgbClr val="DDDDDD"/>
                  </a:outerShdw>
                </a:effectLst>
              </a:rPr>
              <a:t>()</a:t>
            </a:r>
            <a:endParaRPr lang="en-US" sz="3600" b="1" dirty="0">
              <a:effectLst>
                <a:outerShdw blurRad="38100" dist="38100" dir="2700000" algn="tl">
                  <a:srgbClr val="DDDDDD"/>
                </a:outerShdw>
              </a:effectLst>
            </a:endParaRPr>
          </a:p>
        </p:txBody>
      </p:sp>
      <p:sp>
        <p:nvSpPr>
          <p:cNvPr id="30722" name="Content Placeholder 1"/>
          <p:cNvSpPr>
            <a:spLocks noGrp="1"/>
          </p:cNvSpPr>
          <p:nvPr>
            <p:ph idx="1"/>
          </p:nvPr>
        </p:nvSpPr>
        <p:spPr/>
        <p:txBody>
          <a:bodyPr/>
          <a:lstStyle/>
          <a:p>
            <a:pPr marL="0" indent="0">
              <a:buFont typeface="Wingdings" charset="2"/>
              <a:buNone/>
            </a:pPr>
            <a:endParaRPr lang="en-IE" altLang="en-US" dirty="0"/>
          </a:p>
          <a:p>
            <a:pPr marL="0" indent="0"/>
            <a:r>
              <a:rPr lang="en-IE" altLang="en-US" dirty="0"/>
              <a:t>Get the element with the specified ID - demo:</a:t>
            </a:r>
          </a:p>
          <a:p>
            <a:pPr marL="0" indent="0">
              <a:buFont typeface="Wingdings" charset="2"/>
              <a:buNone/>
            </a:pPr>
            <a:r>
              <a:rPr lang="en-US" altLang="en-US" dirty="0"/>
              <a:t>	</a:t>
            </a:r>
            <a:endParaRPr lang="en-IE" altLang="en-US" dirty="0"/>
          </a:p>
          <a:p>
            <a:pPr marL="0" indent="0">
              <a:buFont typeface="Wingdings" charset="2"/>
              <a:buNone/>
            </a:pPr>
            <a:r>
              <a:rPr lang="en-IE" altLang="en-US" dirty="0" err="1">
                <a:solidFill>
                  <a:srgbClr val="006633"/>
                </a:solidFill>
              </a:rPr>
              <a:t>var</a:t>
            </a:r>
            <a:r>
              <a:rPr lang="en-IE" altLang="en-US" dirty="0">
                <a:solidFill>
                  <a:srgbClr val="006633"/>
                </a:solidFill>
              </a:rPr>
              <a:t> x = </a:t>
            </a:r>
            <a:r>
              <a:rPr lang="en-IE" altLang="en-US" dirty="0" err="1">
                <a:solidFill>
                  <a:srgbClr val="006633"/>
                </a:solidFill>
              </a:rPr>
              <a:t>document.getElementById</a:t>
            </a:r>
            <a:r>
              <a:rPr lang="en-IE" altLang="en-US" dirty="0">
                <a:solidFill>
                  <a:srgbClr val="006633"/>
                </a:solidFill>
              </a:rPr>
              <a:t>("demo");   </a:t>
            </a:r>
          </a:p>
          <a:p>
            <a:pPr marL="0" indent="0">
              <a:buFont typeface="Wingdings" charset="2"/>
              <a:buNone/>
            </a:pPr>
            <a:r>
              <a:rPr lang="en-IE" altLang="en-US" dirty="0" err="1">
                <a:solidFill>
                  <a:srgbClr val="006633"/>
                </a:solidFill>
              </a:rPr>
              <a:t>x.style.color</a:t>
            </a:r>
            <a:r>
              <a:rPr lang="en-IE" altLang="en-US" dirty="0">
                <a:solidFill>
                  <a:srgbClr val="006633"/>
                </a:solidFill>
              </a:rPr>
              <a:t> = "red";  </a:t>
            </a:r>
            <a:r>
              <a:rPr lang="en-IE" altLang="en-US" sz="2400" i="1" dirty="0">
                <a:solidFill>
                  <a:srgbClr val="006633"/>
                </a:solidFill>
              </a:rPr>
              <a:t>//Change the colour of the layer called demo to red</a:t>
            </a:r>
          </a:p>
          <a:p>
            <a:pPr marL="0" indent="0"/>
            <a:endParaRPr lang="en-IE" altLang="en-US" dirty="0"/>
          </a:p>
          <a:p>
            <a:pPr marL="0" indent="0">
              <a:buFont typeface="Wingdings" charset="2"/>
              <a:buNone/>
            </a:pPr>
            <a:endParaRPr lang="en-US" altLang="en-US" dirty="0"/>
          </a:p>
        </p:txBody>
      </p:sp>
      <p:sp>
        <p:nvSpPr>
          <p:cNvPr id="4" name="Oval 3"/>
          <p:cNvSpPr/>
          <p:nvPr/>
        </p:nvSpPr>
        <p:spPr bwMode="auto">
          <a:xfrm>
            <a:off x="6084168" y="3140968"/>
            <a:ext cx="1872208" cy="936104"/>
          </a:xfrm>
          <a:prstGeom prst="ellipse">
            <a:avLst/>
          </a:prstGeom>
          <a:noFill/>
          <a:ln w="444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ＭＳ Ｐゴシック" charset="0"/>
              <a:cs typeface="Arial" charset="0"/>
            </a:endParaRPr>
          </a:p>
        </p:txBody>
      </p:sp>
    </p:spTree>
    <p:extLst>
      <p:ext uri="{BB962C8B-B14F-4D97-AF65-F5344CB8AC3E}">
        <p14:creationId xmlns:p14="http://schemas.microsoft.com/office/powerpoint/2010/main" val="584183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err="1">
                <a:effectLst>
                  <a:outerShdw blurRad="38100" dist="38100" dir="2700000" algn="tl">
                    <a:srgbClr val="DDDDDD"/>
                  </a:outerShdw>
                </a:effectLst>
              </a:rPr>
              <a:t>getElementById</a:t>
            </a:r>
            <a:r>
              <a:rPr lang="en-GB" sz="3600" b="1" dirty="0">
                <a:effectLst>
                  <a:outerShdw blurRad="38100" dist="38100" dir="2700000" algn="tl">
                    <a:srgbClr val="DDDDDD"/>
                  </a:outerShdw>
                </a:effectLst>
              </a:rPr>
              <a:t>()</a:t>
            </a:r>
            <a:endParaRPr lang="en-US" sz="3600" b="1" dirty="0">
              <a:effectLst>
                <a:outerShdw blurRad="38100" dist="38100" dir="2700000" algn="tl">
                  <a:srgbClr val="DDDDDD"/>
                </a:outerShdw>
              </a:effectLst>
            </a:endParaRPr>
          </a:p>
        </p:txBody>
      </p:sp>
      <p:sp>
        <p:nvSpPr>
          <p:cNvPr id="31746" name="Content Placeholder 1"/>
          <p:cNvSpPr>
            <a:spLocks noGrp="1"/>
          </p:cNvSpPr>
          <p:nvPr>
            <p:ph idx="1"/>
          </p:nvPr>
        </p:nvSpPr>
        <p:spPr>
          <a:xfrm>
            <a:off x="180975" y="2320925"/>
            <a:ext cx="9144000" cy="1684338"/>
          </a:xfrm>
        </p:spPr>
        <p:txBody>
          <a:bodyPr/>
          <a:lstStyle/>
          <a:p>
            <a:pPr marL="0" indent="0">
              <a:buFont typeface="Wingdings" charset="2"/>
              <a:buNone/>
            </a:pPr>
            <a:r>
              <a:rPr lang="en-IE" altLang="en-US" sz="2300">
                <a:solidFill>
                  <a:srgbClr val="006633"/>
                </a:solidFill>
              </a:rPr>
              <a:t>document.getElementById("demo").innerHTML = "Hello JavaScript";</a:t>
            </a:r>
          </a:p>
          <a:p>
            <a:pPr marL="0" indent="0">
              <a:buFont typeface="Wingdings" charset="2"/>
              <a:buNone/>
            </a:pPr>
            <a:r>
              <a:rPr lang="en-US" altLang="en-US" sz="2300">
                <a:solidFill>
                  <a:srgbClr val="006633"/>
                </a:solidFill>
              </a:rPr>
              <a:t> </a:t>
            </a:r>
            <a:endParaRPr lang="en-IE" altLang="en-US" sz="2300">
              <a:solidFill>
                <a:srgbClr val="006633"/>
              </a:solidFill>
            </a:endParaRPr>
          </a:p>
          <a:p>
            <a:pPr marL="0" indent="0">
              <a:buFont typeface="Wingdings" charset="2"/>
              <a:buNone/>
            </a:pPr>
            <a:r>
              <a:rPr lang="en-IE" altLang="en-US" sz="2300">
                <a:solidFill>
                  <a:srgbClr val="006633"/>
                </a:solidFill>
              </a:rPr>
              <a:t>document.getElementById("demo").style.fontSize = "25px";</a:t>
            </a:r>
          </a:p>
          <a:p>
            <a:pPr marL="0" indent="0"/>
            <a:endParaRPr lang="en-IE" altLang="en-US" sz="2300"/>
          </a:p>
          <a:p>
            <a:pPr marL="0" indent="0">
              <a:buFont typeface="Wingdings" charset="2"/>
              <a:buNone/>
            </a:pPr>
            <a:endParaRPr lang="en-US" altLang="en-US" sz="2300"/>
          </a:p>
        </p:txBody>
      </p:sp>
    </p:spTree>
    <p:extLst>
      <p:ext uri="{BB962C8B-B14F-4D97-AF65-F5344CB8AC3E}">
        <p14:creationId xmlns:p14="http://schemas.microsoft.com/office/powerpoint/2010/main" val="80716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err="1">
                <a:effectLst>
                  <a:outerShdw blurRad="38100" dist="38100" dir="2700000" algn="tl">
                    <a:srgbClr val="DDDDDD"/>
                  </a:outerShdw>
                </a:effectLst>
              </a:rPr>
              <a:t>getElementsByName</a:t>
            </a:r>
            <a:r>
              <a:rPr lang="en-GB" sz="3600" b="1" dirty="0">
                <a:effectLst>
                  <a:outerShdw blurRad="38100" dist="38100" dir="2700000" algn="tl">
                    <a:srgbClr val="DDDDDD"/>
                  </a:outerShdw>
                </a:effectLst>
              </a:rPr>
              <a:t>()</a:t>
            </a:r>
            <a:endParaRPr lang="en-US" sz="3600" b="1" dirty="0">
              <a:effectLst>
                <a:outerShdw blurRad="38100" dist="38100" dir="2700000" algn="tl">
                  <a:srgbClr val="DDDDDD"/>
                </a:outerShdw>
              </a:effectLst>
            </a:endParaRPr>
          </a:p>
        </p:txBody>
      </p:sp>
      <p:sp>
        <p:nvSpPr>
          <p:cNvPr id="32770" name="Content Placeholder 1"/>
          <p:cNvSpPr>
            <a:spLocks noGrp="1"/>
          </p:cNvSpPr>
          <p:nvPr>
            <p:ph idx="1"/>
          </p:nvPr>
        </p:nvSpPr>
        <p:spPr/>
        <p:txBody>
          <a:bodyPr/>
          <a:lstStyle/>
          <a:p>
            <a:r>
              <a:rPr lang="en-IE" altLang="en-US"/>
              <a:t>The getElementsByName() method returns a collection of all elements in the document with the specified name (the </a:t>
            </a:r>
            <a:r>
              <a:rPr lang="en-IE" altLang="en-US" b="1"/>
              <a:t>value</a:t>
            </a:r>
            <a:r>
              <a:rPr lang="en-IE" altLang="en-US"/>
              <a:t> of the name attribute), as a NodeList object. </a:t>
            </a:r>
          </a:p>
          <a:p>
            <a:pPr>
              <a:buFont typeface="Wingdings" charset="2"/>
              <a:buNone/>
            </a:pPr>
            <a:endParaRPr lang="en-IE" altLang="en-US"/>
          </a:p>
          <a:p>
            <a:pPr>
              <a:buFont typeface="Wingdings" charset="2"/>
              <a:buNone/>
            </a:pPr>
            <a:endParaRPr lang="en-US" altLang="en-US"/>
          </a:p>
        </p:txBody>
      </p:sp>
    </p:spTree>
    <p:extLst>
      <p:ext uri="{BB962C8B-B14F-4D97-AF65-F5344CB8AC3E}">
        <p14:creationId xmlns:p14="http://schemas.microsoft.com/office/powerpoint/2010/main" val="1532067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err="1">
                <a:effectLst>
                  <a:outerShdw blurRad="38100" dist="38100" dir="2700000" algn="tl">
                    <a:srgbClr val="DDDDDD"/>
                  </a:outerShdw>
                </a:effectLst>
              </a:rPr>
              <a:t>getElementsByName</a:t>
            </a:r>
            <a:r>
              <a:rPr lang="en-GB" sz="3600" b="1" dirty="0">
                <a:effectLst>
                  <a:outerShdw blurRad="38100" dist="38100" dir="2700000" algn="tl">
                    <a:srgbClr val="DDDDDD"/>
                  </a:outerShdw>
                </a:effectLst>
              </a:rPr>
              <a:t>()</a:t>
            </a:r>
            <a:endParaRPr lang="en-US" sz="3600" b="1" dirty="0">
              <a:effectLst>
                <a:outerShdw blurRad="38100" dist="38100" dir="2700000" algn="tl">
                  <a:srgbClr val="DDDDDD"/>
                </a:outerShdw>
              </a:effectLst>
            </a:endParaRPr>
          </a:p>
        </p:txBody>
      </p:sp>
      <p:sp>
        <p:nvSpPr>
          <p:cNvPr id="33794" name="Content Placeholder 1"/>
          <p:cNvSpPr>
            <a:spLocks noGrp="1"/>
          </p:cNvSpPr>
          <p:nvPr>
            <p:ph idx="1"/>
          </p:nvPr>
        </p:nvSpPr>
        <p:spPr>
          <a:xfrm>
            <a:off x="457200" y="1600200"/>
            <a:ext cx="8686800" cy="4530725"/>
          </a:xfrm>
        </p:spPr>
        <p:txBody>
          <a:bodyPr/>
          <a:lstStyle/>
          <a:p>
            <a:pPr marL="0" indent="0">
              <a:buFont typeface="Wingdings" charset="2"/>
              <a:buNone/>
            </a:pPr>
            <a:endParaRPr lang="en-IE" altLang="en-US"/>
          </a:p>
          <a:p>
            <a:pPr marL="0" indent="0"/>
            <a:r>
              <a:rPr lang="en-IE" altLang="en-US"/>
              <a:t>Gets all elements with the specified name - demo:</a:t>
            </a:r>
          </a:p>
          <a:p>
            <a:pPr marL="0" indent="0"/>
            <a:endParaRPr lang="en-IE" altLang="en-US"/>
          </a:p>
          <a:p>
            <a:pPr marL="0" indent="0">
              <a:buFont typeface="Wingdings" charset="2"/>
              <a:buNone/>
            </a:pPr>
            <a:r>
              <a:rPr lang="en-IE" altLang="en-US" sz="2600">
                <a:solidFill>
                  <a:srgbClr val="006633"/>
                </a:solidFill>
              </a:rPr>
              <a:t>var x = document.getElementsByName("fname");</a:t>
            </a:r>
          </a:p>
          <a:p>
            <a:pPr marL="0" indent="0">
              <a:buFont typeface="Wingdings" charset="2"/>
              <a:buNone/>
            </a:pPr>
            <a:r>
              <a:rPr lang="en-IE" altLang="en-US" sz="2600">
                <a:solidFill>
                  <a:srgbClr val="006633"/>
                </a:solidFill>
              </a:rPr>
              <a:t>var x = document.getElementsByName("animal").length; </a:t>
            </a:r>
          </a:p>
          <a:p>
            <a:pPr marL="0" indent="0">
              <a:buFont typeface="Wingdings" charset="2"/>
              <a:buNone/>
            </a:pPr>
            <a:endParaRPr lang="en-IE" altLang="en-US" sz="2400">
              <a:solidFill>
                <a:srgbClr val="006633"/>
              </a:solidFill>
            </a:endParaRPr>
          </a:p>
        </p:txBody>
      </p:sp>
    </p:spTree>
    <p:extLst>
      <p:ext uri="{BB962C8B-B14F-4D97-AF65-F5344CB8AC3E}">
        <p14:creationId xmlns:p14="http://schemas.microsoft.com/office/powerpoint/2010/main" val="1133326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a:effectLst>
                  <a:outerShdw blurRad="38100" dist="38100" dir="2700000" algn="tl">
                    <a:srgbClr val="DDDDDD"/>
                  </a:outerShdw>
                </a:effectLst>
              </a:rPr>
              <a:t>Exercise 3: Using DOM</a:t>
            </a:r>
            <a:endParaRPr lang="en-US" sz="3600" b="1" dirty="0">
              <a:effectLst>
                <a:outerShdw blurRad="38100" dist="38100" dir="2700000" algn="tl">
                  <a:srgbClr val="DDDDDD"/>
                </a:outerShdw>
              </a:effectLst>
            </a:endParaRPr>
          </a:p>
        </p:txBody>
      </p:sp>
      <p:sp>
        <p:nvSpPr>
          <p:cNvPr id="2" name="Content Placeholder 1"/>
          <p:cNvSpPr>
            <a:spLocks noGrp="1"/>
          </p:cNvSpPr>
          <p:nvPr>
            <p:ph idx="1"/>
          </p:nvPr>
        </p:nvSpPr>
        <p:spPr/>
        <p:txBody>
          <a:bodyPr/>
          <a:lstStyle/>
          <a:p>
            <a:pPr>
              <a:buFont typeface="Wingdings" charset="0"/>
              <a:buChar char="n"/>
              <a:defRPr/>
            </a:pPr>
            <a:r>
              <a:rPr lang="en-IE" dirty="0"/>
              <a:t>Set the date in the footer of the webpage that updates when the page is loaded:</a:t>
            </a:r>
          </a:p>
          <a:p>
            <a:pPr lvl="1">
              <a:buFont typeface="Wingdings" charset="0"/>
              <a:buChar char="n"/>
              <a:defRPr/>
            </a:pPr>
            <a:r>
              <a:rPr lang="en-IE" dirty="0"/>
              <a:t>Create the function</a:t>
            </a:r>
          </a:p>
          <a:p>
            <a:pPr lvl="1">
              <a:buFont typeface="Wingdings" charset="0"/>
              <a:buChar char="n"/>
              <a:defRPr/>
            </a:pPr>
            <a:r>
              <a:rPr lang="en-IE" dirty="0"/>
              <a:t>Create a new layer in the footer – “demo”</a:t>
            </a:r>
          </a:p>
          <a:p>
            <a:pPr lvl="1">
              <a:buFont typeface="Wingdings" charset="0"/>
              <a:buChar char="n"/>
              <a:defRPr/>
            </a:pPr>
            <a:r>
              <a:rPr lang="en-IE" dirty="0"/>
              <a:t>Retrieve the information from the Date object</a:t>
            </a:r>
          </a:p>
          <a:p>
            <a:pPr lvl="1">
              <a:buFont typeface="Wingdings" charset="0"/>
              <a:buChar char="n"/>
              <a:defRPr/>
            </a:pPr>
            <a:r>
              <a:rPr lang="en-IE" dirty="0"/>
              <a:t>Put the date into “demo”</a:t>
            </a:r>
          </a:p>
          <a:p>
            <a:pPr>
              <a:buFont typeface="Wingdings" charset="0"/>
              <a:buChar char="n"/>
              <a:defRPr/>
            </a:pPr>
            <a:endParaRPr lang="en-IE" dirty="0"/>
          </a:p>
          <a:p>
            <a:pPr marL="0" indent="0">
              <a:buFont typeface="Wingdings" charset="0"/>
              <a:buNone/>
              <a:defRPr/>
            </a:pPr>
            <a:endParaRPr lang="en-IE" dirty="0"/>
          </a:p>
          <a:p>
            <a:pPr marL="0" indent="0">
              <a:buFont typeface="Wingdings" charset="0"/>
              <a:buNone/>
              <a:defRPr/>
            </a:pPr>
            <a:endParaRPr lang="en-US" dirty="0"/>
          </a:p>
        </p:txBody>
      </p:sp>
    </p:spTree>
    <p:extLst>
      <p:ext uri="{BB962C8B-B14F-4D97-AF65-F5344CB8AC3E}">
        <p14:creationId xmlns:p14="http://schemas.microsoft.com/office/powerpoint/2010/main" val="426058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GB" b="1" dirty="0">
                <a:effectLst>
                  <a:outerShdw blurRad="38100" dist="38100" dir="2700000" algn="tl">
                    <a:srgbClr val="C0C0C0"/>
                  </a:outerShdw>
                </a:effectLst>
              </a:rPr>
              <a:t>Document Object Model (DOM)</a:t>
            </a:r>
            <a:endParaRPr lang="en-US" b="1" dirty="0">
              <a:effectLst>
                <a:outerShdw blurRad="38100" dist="38100" dir="2700000" algn="tl">
                  <a:srgbClr val="C0C0C0"/>
                </a:outerShdw>
              </a:effectLst>
            </a:endParaRPr>
          </a:p>
        </p:txBody>
      </p:sp>
      <p:sp>
        <p:nvSpPr>
          <p:cNvPr id="34819" name="Rectangle 3"/>
          <p:cNvSpPr>
            <a:spLocks noGrp="1" noChangeArrowheads="1"/>
          </p:cNvSpPr>
          <p:nvPr>
            <p:ph type="body" idx="1"/>
          </p:nvPr>
        </p:nvSpPr>
        <p:spPr>
          <a:xfrm>
            <a:off x="457200" y="1628775"/>
            <a:ext cx="8229600" cy="4321175"/>
          </a:xfrm>
        </p:spPr>
        <p:txBody>
          <a:bodyPr/>
          <a:lstStyle/>
          <a:p>
            <a:pPr eaLnBrk="1" hangingPunct="1"/>
            <a:r>
              <a:rPr lang="en-GB" altLang="en-US" sz="2400"/>
              <a:t>DOM converts HTML elements of the web page into JavaScript built-in objects</a:t>
            </a:r>
          </a:p>
          <a:p>
            <a:pPr eaLnBrk="1" hangingPunct="1"/>
            <a:r>
              <a:rPr lang="en-GB" altLang="en-US" sz="2400"/>
              <a:t>Each objects has predefined variables and methods that become available to JavaScript code</a:t>
            </a:r>
          </a:p>
          <a:p>
            <a:pPr eaLnBrk="1" hangingPunct="1"/>
            <a:endParaRPr lang="en-GB" altLang="en-US" sz="2400"/>
          </a:p>
          <a:p>
            <a:pPr eaLnBrk="1" hangingPunct="1"/>
            <a:r>
              <a:rPr lang="en-GB" altLang="en-US" sz="2400"/>
              <a:t>Every web page has the following objects:</a:t>
            </a:r>
          </a:p>
          <a:p>
            <a:pPr lvl="1" eaLnBrk="1" hangingPunct="1"/>
            <a:r>
              <a:rPr lang="en-GB" altLang="en-US" sz="1800" b="1"/>
              <a:t>Navigator</a:t>
            </a:r>
            <a:r>
              <a:rPr lang="en-GB" altLang="en-US" sz="1800"/>
              <a:t> : properties for name and version of the browser</a:t>
            </a:r>
          </a:p>
          <a:p>
            <a:pPr lvl="1" eaLnBrk="1" hangingPunct="1"/>
            <a:r>
              <a:rPr lang="en-GB" altLang="en-US" sz="1800" b="1"/>
              <a:t>Window</a:t>
            </a:r>
            <a:r>
              <a:rPr lang="en-GB" altLang="en-US" sz="1800"/>
              <a:t> : for the browser window and every frame of a set</a:t>
            </a:r>
          </a:p>
          <a:p>
            <a:pPr lvl="1" eaLnBrk="1" hangingPunct="1"/>
            <a:r>
              <a:rPr lang="en-GB" altLang="en-US" sz="1800" b="1"/>
              <a:t>Document</a:t>
            </a:r>
            <a:r>
              <a:rPr lang="en-GB" altLang="en-US" sz="1800"/>
              <a:t> : refers to the web page currently displayed</a:t>
            </a:r>
          </a:p>
          <a:p>
            <a:pPr lvl="1" eaLnBrk="1" hangingPunct="1"/>
            <a:r>
              <a:rPr lang="en-GB" altLang="en-US" sz="1800" b="1"/>
              <a:t>Location</a:t>
            </a:r>
            <a:r>
              <a:rPr lang="en-GB" altLang="en-US" sz="1800"/>
              <a:t> : contains the web page URL</a:t>
            </a:r>
          </a:p>
          <a:p>
            <a:pPr lvl="1" eaLnBrk="1" hangingPunct="1"/>
            <a:r>
              <a:rPr lang="en-GB" altLang="en-US" sz="1800" b="1"/>
              <a:t>History</a:t>
            </a:r>
            <a:r>
              <a:rPr lang="en-GB" altLang="en-US" sz="1800"/>
              <a:t> : has the previously requested URLs</a:t>
            </a:r>
          </a:p>
          <a:p>
            <a:pPr eaLnBrk="1" hangingPunct="1">
              <a:buFont typeface="Wingdings" charset="2"/>
              <a:buNone/>
            </a:pPr>
            <a:endParaRPr lang="en-GB" altLang="en-US" sz="2000"/>
          </a:p>
          <a:p>
            <a:pPr eaLnBrk="1" hangingPunct="1">
              <a:buFont typeface="Wingdings" charset="2"/>
              <a:buNone/>
            </a:pPr>
            <a:endParaRPr lang="en-GB" altLang="en-US" sz="2000"/>
          </a:p>
        </p:txBody>
      </p:sp>
    </p:spTree>
    <p:extLst>
      <p:ext uri="{BB962C8B-B14F-4D97-AF65-F5344CB8AC3E}">
        <p14:creationId xmlns:p14="http://schemas.microsoft.com/office/powerpoint/2010/main" val="1015170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a:effectLst>
                  <a:outerShdw blurRad="38100" dist="38100" dir="2700000" algn="tl">
                    <a:srgbClr val="DDDDDD"/>
                  </a:outerShdw>
                </a:effectLst>
              </a:rPr>
              <a:t>Exercise 4: Using DOM</a:t>
            </a:r>
            <a:endParaRPr lang="en-US" sz="3600" b="1" dirty="0">
              <a:effectLst>
                <a:outerShdw blurRad="38100" dist="38100" dir="2700000" algn="tl">
                  <a:srgbClr val="DDDDDD"/>
                </a:outerShdw>
              </a:effectLst>
            </a:endParaRPr>
          </a:p>
        </p:txBody>
      </p:sp>
      <p:sp>
        <p:nvSpPr>
          <p:cNvPr id="2" name="Content Placeholder 1"/>
          <p:cNvSpPr>
            <a:spLocks noGrp="1"/>
          </p:cNvSpPr>
          <p:nvPr>
            <p:ph idx="1"/>
          </p:nvPr>
        </p:nvSpPr>
        <p:spPr/>
        <p:txBody>
          <a:bodyPr/>
          <a:lstStyle/>
          <a:p>
            <a:pPr>
              <a:buFont typeface="Wingdings" charset="0"/>
              <a:buChar char="n"/>
              <a:defRPr/>
            </a:pPr>
            <a:r>
              <a:rPr lang="en-IE" dirty="0"/>
              <a:t>Using DOM, create a button in the footer so that when clicked the background colours of the colour will change.</a:t>
            </a:r>
          </a:p>
          <a:p>
            <a:pPr>
              <a:buFont typeface="Wingdings" charset="0"/>
              <a:buChar char="n"/>
              <a:defRPr/>
            </a:pPr>
            <a:endParaRPr lang="en-IE" dirty="0"/>
          </a:p>
          <a:p>
            <a:pPr marL="0" indent="0">
              <a:buFont typeface="Wingdings" charset="0"/>
              <a:buNone/>
              <a:defRPr/>
            </a:pPr>
            <a:endParaRPr lang="en-IE" dirty="0"/>
          </a:p>
          <a:p>
            <a:pPr marL="0" indent="0">
              <a:buFont typeface="Wingdings" charset="0"/>
              <a:buNone/>
              <a:defRPr/>
            </a:pPr>
            <a:endParaRPr lang="en-US" dirty="0"/>
          </a:p>
        </p:txBody>
      </p:sp>
    </p:spTree>
    <p:extLst>
      <p:ext uri="{BB962C8B-B14F-4D97-AF65-F5344CB8AC3E}">
        <p14:creationId xmlns:p14="http://schemas.microsoft.com/office/powerpoint/2010/main" val="2921019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a:effectLst>
                  <a:outerShdw blurRad="38100" dist="38100" dir="2700000" algn="tl">
                    <a:srgbClr val="DDDDDD"/>
                  </a:outerShdw>
                </a:effectLst>
              </a:rPr>
              <a:t>Why use External JavaScript?</a:t>
            </a:r>
            <a:endParaRPr lang="en-US" sz="3600" b="1" dirty="0">
              <a:effectLst>
                <a:outerShdw blurRad="38100" dist="38100" dir="2700000" algn="tl">
                  <a:srgbClr val="DDDDDD"/>
                </a:outerShdw>
              </a:effectLst>
            </a:endParaRPr>
          </a:p>
        </p:txBody>
      </p:sp>
      <p:sp>
        <p:nvSpPr>
          <p:cNvPr id="2" name="Content Placeholder 1"/>
          <p:cNvSpPr>
            <a:spLocks noGrp="1"/>
          </p:cNvSpPr>
          <p:nvPr>
            <p:ph idx="1"/>
          </p:nvPr>
        </p:nvSpPr>
        <p:spPr/>
        <p:txBody>
          <a:bodyPr/>
          <a:lstStyle/>
          <a:p>
            <a:pPr>
              <a:buFont typeface="Wingdings" charset="0"/>
              <a:buChar char="n"/>
              <a:defRPr/>
            </a:pPr>
            <a:r>
              <a:rPr lang="en-IE" dirty="0"/>
              <a:t>Placing JavaScript in external files has some advantages:</a:t>
            </a:r>
          </a:p>
          <a:p>
            <a:pPr lvl="1">
              <a:buFont typeface="Wingdings" charset="0"/>
              <a:buChar char="q"/>
              <a:defRPr/>
            </a:pPr>
            <a:r>
              <a:rPr lang="en-IE" dirty="0"/>
              <a:t>It separates HTML and code</a:t>
            </a:r>
          </a:p>
          <a:p>
            <a:pPr lvl="1">
              <a:buFont typeface="Wingdings" charset="0"/>
              <a:buChar char="q"/>
              <a:defRPr/>
            </a:pPr>
            <a:r>
              <a:rPr lang="en-IE" dirty="0"/>
              <a:t>It makes HTML and JavaScript easier to read and maintain</a:t>
            </a:r>
          </a:p>
          <a:p>
            <a:pPr lvl="1">
              <a:buFont typeface="Wingdings" charset="0"/>
              <a:buChar char="q"/>
              <a:defRPr/>
            </a:pPr>
            <a:r>
              <a:rPr lang="en-IE" dirty="0"/>
              <a:t>Cached JavaScript files can speed up page loads</a:t>
            </a:r>
          </a:p>
          <a:p>
            <a:pPr>
              <a:buFont typeface="Wingdings" charset="0"/>
              <a:buChar char="n"/>
              <a:defRPr/>
            </a:pPr>
            <a:endParaRPr lang="en-IE" dirty="0"/>
          </a:p>
          <a:p>
            <a:pPr marL="0" indent="0">
              <a:buFont typeface="Wingdings" charset="0"/>
              <a:buNone/>
              <a:defRPr/>
            </a:pPr>
            <a:endParaRPr lang="en-IE" dirty="0"/>
          </a:p>
          <a:p>
            <a:pPr marL="0" indent="0">
              <a:buFont typeface="Wingdings" charset="0"/>
              <a:buNone/>
              <a:defRPr/>
            </a:pPr>
            <a:endParaRPr lang="en-US" dirty="0"/>
          </a:p>
        </p:txBody>
      </p:sp>
    </p:spTree>
    <p:extLst>
      <p:ext uri="{BB962C8B-B14F-4D97-AF65-F5344CB8AC3E}">
        <p14:creationId xmlns:p14="http://schemas.microsoft.com/office/powerpoint/2010/main" val="1459040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a:effectLst>
                  <a:outerShdw blurRad="38100" dist="38100" dir="2700000" algn="tl">
                    <a:srgbClr val="DDDDDD"/>
                  </a:outerShdw>
                </a:effectLst>
              </a:rPr>
              <a:t>How do I use External JavaScript?</a:t>
            </a:r>
            <a:endParaRPr lang="en-US" sz="3600" b="1" dirty="0">
              <a:effectLst>
                <a:outerShdw blurRad="38100" dist="38100" dir="2700000" algn="tl">
                  <a:srgbClr val="DDDDDD"/>
                </a:outerShdw>
              </a:effectLst>
            </a:endParaRPr>
          </a:p>
        </p:txBody>
      </p:sp>
      <p:sp>
        <p:nvSpPr>
          <p:cNvPr id="19458" name="Content Placeholder 1"/>
          <p:cNvSpPr>
            <a:spLocks noGrp="1"/>
          </p:cNvSpPr>
          <p:nvPr>
            <p:ph idx="1"/>
          </p:nvPr>
        </p:nvSpPr>
        <p:spPr/>
        <p:txBody>
          <a:bodyPr/>
          <a:lstStyle/>
          <a:p>
            <a:r>
              <a:rPr lang="en-IE" altLang="en-US"/>
              <a:t>Place your JavaScript in a text file and call it </a:t>
            </a:r>
            <a:r>
              <a:rPr lang="en-IE" altLang="en-US" b="1" i="1"/>
              <a:t>something</a:t>
            </a:r>
            <a:r>
              <a:rPr lang="en-IE" altLang="en-US" b="1"/>
              <a:t>.js</a:t>
            </a:r>
            <a:r>
              <a:rPr lang="en-IE" altLang="en-US"/>
              <a:t>. All JS files have a .js extension.</a:t>
            </a:r>
          </a:p>
          <a:p>
            <a:endParaRPr lang="en-IE" altLang="en-US"/>
          </a:p>
          <a:p>
            <a:r>
              <a:rPr lang="en-IE" altLang="en-US"/>
              <a:t>Place the following piece of code in your HTML file (at the end, where possible):</a:t>
            </a:r>
          </a:p>
          <a:p>
            <a:pPr>
              <a:buFont typeface="Wingdings" charset="2"/>
              <a:buNone/>
            </a:pPr>
            <a:r>
              <a:rPr lang="en-IE" altLang="en-US"/>
              <a:t>	</a:t>
            </a:r>
            <a:r>
              <a:rPr lang="en-IE" altLang="en-US">
                <a:solidFill>
                  <a:srgbClr val="006633"/>
                </a:solidFill>
              </a:rPr>
              <a:t>&lt;script src=”something.js"&gt;&lt;/script&gt;</a:t>
            </a:r>
          </a:p>
          <a:p>
            <a:endParaRPr lang="en-IE" altLang="en-US"/>
          </a:p>
          <a:p>
            <a:endParaRPr lang="en-IE" altLang="en-US"/>
          </a:p>
          <a:p>
            <a:endParaRPr lang="en-IE" altLang="en-US"/>
          </a:p>
          <a:p>
            <a:pPr>
              <a:buFont typeface="Wingdings" charset="2"/>
              <a:buNone/>
            </a:pPr>
            <a:endParaRPr lang="en-IE" altLang="en-US"/>
          </a:p>
          <a:p>
            <a:pPr>
              <a:buFont typeface="Wingdings" charset="2"/>
              <a:buNone/>
            </a:pPr>
            <a:endParaRPr lang="en-US" altLang="en-US"/>
          </a:p>
        </p:txBody>
      </p:sp>
    </p:spTree>
    <p:extLst>
      <p:ext uri="{BB962C8B-B14F-4D97-AF65-F5344CB8AC3E}">
        <p14:creationId xmlns:p14="http://schemas.microsoft.com/office/powerpoint/2010/main" val="212039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7813"/>
            <a:ext cx="8686800" cy="1139825"/>
          </a:xfrm>
        </p:spPr>
        <p:txBody>
          <a:bodyPr/>
          <a:lstStyle/>
          <a:p>
            <a:pPr eaLnBrk="1" hangingPunct="1">
              <a:defRPr/>
            </a:pPr>
            <a:r>
              <a:rPr lang="en-GB" sz="3600" b="1" dirty="0">
                <a:effectLst>
                  <a:outerShdw blurRad="38100" dist="38100" dir="2700000" algn="tl">
                    <a:srgbClr val="DDDDDD"/>
                  </a:outerShdw>
                </a:effectLst>
              </a:rPr>
              <a:t>Exercise 5: Using External JavaScript</a:t>
            </a:r>
            <a:endParaRPr lang="en-US" sz="3600" b="1" dirty="0">
              <a:effectLst>
                <a:outerShdw blurRad="38100" dist="38100" dir="2700000" algn="tl">
                  <a:srgbClr val="DDDDDD"/>
                </a:outerShdw>
              </a:effectLst>
            </a:endParaRPr>
          </a:p>
        </p:txBody>
      </p:sp>
      <p:sp>
        <p:nvSpPr>
          <p:cNvPr id="2" name="Content Placeholder 1"/>
          <p:cNvSpPr>
            <a:spLocks noGrp="1"/>
          </p:cNvSpPr>
          <p:nvPr>
            <p:ph idx="1"/>
          </p:nvPr>
        </p:nvSpPr>
        <p:spPr/>
        <p:txBody>
          <a:bodyPr/>
          <a:lstStyle/>
          <a:p>
            <a:pPr>
              <a:buFont typeface="Wingdings" charset="0"/>
              <a:buChar char="n"/>
              <a:defRPr/>
            </a:pPr>
            <a:r>
              <a:rPr lang="en-IE" dirty="0"/>
              <a:t>Put all </a:t>
            </a:r>
            <a:r>
              <a:rPr lang="en-IE" dirty="0" err="1"/>
              <a:t>javascript</a:t>
            </a:r>
            <a:r>
              <a:rPr lang="en-IE" dirty="0"/>
              <a:t> code into an external file and link to this external file in the HTML file</a:t>
            </a:r>
          </a:p>
          <a:p>
            <a:pPr>
              <a:buFont typeface="Wingdings" charset="0"/>
              <a:buChar char="n"/>
              <a:defRPr/>
            </a:pPr>
            <a:endParaRPr lang="en-IE" dirty="0"/>
          </a:p>
          <a:p>
            <a:pPr marL="0" indent="0">
              <a:buFont typeface="Wingdings" charset="0"/>
              <a:buNone/>
              <a:defRPr/>
            </a:pPr>
            <a:endParaRPr lang="en-IE" dirty="0"/>
          </a:p>
          <a:p>
            <a:pPr marL="0" indent="0">
              <a:buFont typeface="Wingdings" charset="0"/>
              <a:buNone/>
              <a:defRPr/>
            </a:pPr>
            <a:endParaRPr lang="en-US" dirty="0"/>
          </a:p>
        </p:txBody>
      </p:sp>
    </p:spTree>
    <p:extLst>
      <p:ext uri="{BB962C8B-B14F-4D97-AF65-F5344CB8AC3E}">
        <p14:creationId xmlns:p14="http://schemas.microsoft.com/office/powerpoint/2010/main" val="1306248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ext uri="{91240B29-F687-4f45-9708-019B960494DF}"/>
            <a:ext uri="{AF507438-7753-43e0-B8FC-AC1667EBCBE1}"/>
          </a:extLst>
        </p:spPr>
        <p:txBody>
          <a:bodyPr/>
          <a:lstStyle/>
          <a:p>
            <a:pPr algn="ctr" eaLnBrk="1" hangingPunct="1">
              <a:defRPr/>
            </a:pPr>
            <a:r>
              <a:rPr lang="en-GB" b="1" dirty="0">
                <a:effectLst>
                  <a:outerShdw blurRad="38100" dist="38100" dir="2700000" algn="tl">
                    <a:srgbClr val="DDDDDD"/>
                  </a:outerShdw>
                </a:effectLst>
              </a:rPr>
              <a:t>JavaScript Frameworks</a:t>
            </a:r>
            <a:endParaRPr lang="en-US" b="1" dirty="0">
              <a:effectLst>
                <a:outerShdw blurRad="38100" dist="38100" dir="2700000" algn="tl">
                  <a:srgbClr val="DDDDDD"/>
                </a:outerShdw>
              </a:effectLst>
            </a:endParaRPr>
          </a:p>
        </p:txBody>
      </p:sp>
    </p:spTree>
    <p:extLst>
      <p:ext uri="{BB962C8B-B14F-4D97-AF65-F5344CB8AC3E}">
        <p14:creationId xmlns:p14="http://schemas.microsoft.com/office/powerpoint/2010/main" val="1724044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GB" b="1" dirty="0">
                <a:effectLst>
                  <a:outerShdw blurRad="38100" dist="38100" dir="2700000" algn="tl">
                    <a:srgbClr val="DDDDDD"/>
                  </a:outerShdw>
                </a:effectLst>
              </a:rPr>
              <a:t>JavaScript Frameworks</a:t>
            </a:r>
            <a:endParaRPr lang="en-US" b="1" dirty="0">
              <a:effectLst>
                <a:outerShdw blurRad="38100" dist="38100" dir="2700000" algn="tl">
                  <a:srgbClr val="DDDDDD"/>
                </a:outerShdw>
              </a:effectLst>
            </a:endParaRPr>
          </a:p>
        </p:txBody>
      </p:sp>
      <p:sp>
        <p:nvSpPr>
          <p:cNvPr id="49154" name="Rectangle 3"/>
          <p:cNvSpPr>
            <a:spLocks noGrp="1" noChangeArrowheads="1"/>
          </p:cNvSpPr>
          <p:nvPr>
            <p:ph type="body" idx="1"/>
          </p:nvPr>
        </p:nvSpPr>
        <p:spPr>
          <a:xfrm>
            <a:off x="457200" y="1196975"/>
            <a:ext cx="8229600" cy="4530725"/>
          </a:xfrm>
        </p:spPr>
        <p:txBody>
          <a:bodyPr/>
          <a:lstStyle/>
          <a:p>
            <a:r>
              <a:rPr lang="en-IE" altLang="en-US" dirty="0"/>
              <a:t>Advanced JavaScript programming can often be very difficult and time-consuming to work with.</a:t>
            </a:r>
          </a:p>
          <a:p>
            <a:endParaRPr lang="en-IE" altLang="en-US" dirty="0"/>
          </a:p>
          <a:p>
            <a:r>
              <a:rPr lang="en-IE" altLang="en-US" dirty="0"/>
              <a:t>To deal with these difficulties, a lot of </a:t>
            </a:r>
            <a:r>
              <a:rPr lang="en-IE" altLang="en-US" b="1" dirty="0"/>
              <a:t>JavaScript (helper) libraries</a:t>
            </a:r>
            <a:r>
              <a:rPr lang="en-IE" altLang="en-US" dirty="0"/>
              <a:t> have been developed.</a:t>
            </a:r>
          </a:p>
          <a:p>
            <a:endParaRPr lang="en-IE" altLang="en-US" dirty="0"/>
          </a:p>
          <a:p>
            <a:r>
              <a:rPr lang="en-IE" altLang="en-US" dirty="0"/>
              <a:t>These JavaScript libraries are often called </a:t>
            </a:r>
            <a:r>
              <a:rPr lang="en-IE" altLang="en-US" b="1" dirty="0"/>
              <a:t>JavaScript frameworks</a:t>
            </a:r>
            <a:r>
              <a:rPr lang="en-IE" altLang="en-US" dirty="0"/>
              <a:t>.</a:t>
            </a:r>
          </a:p>
          <a:p>
            <a:pPr lvl="1" eaLnBrk="1" hangingPunct="1"/>
            <a:endParaRPr lang="en-GB" altLang="en-US" dirty="0"/>
          </a:p>
          <a:p>
            <a:pPr lvl="1" eaLnBrk="1" hangingPunct="1"/>
            <a:endParaRPr lang="en-GB" altLang="en-US" dirty="0"/>
          </a:p>
        </p:txBody>
      </p:sp>
    </p:spTree>
    <p:extLst>
      <p:ext uri="{BB962C8B-B14F-4D97-AF65-F5344CB8AC3E}">
        <p14:creationId xmlns:p14="http://schemas.microsoft.com/office/powerpoint/2010/main" val="25465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277813"/>
            <a:ext cx="8507288" cy="1139825"/>
          </a:xfrm>
        </p:spPr>
        <p:txBody>
          <a:bodyPr/>
          <a:lstStyle/>
          <a:p>
            <a:pPr eaLnBrk="1" hangingPunct="1">
              <a:defRPr/>
            </a:pPr>
            <a:r>
              <a:rPr lang="en-GB" b="1" dirty="0">
                <a:effectLst>
                  <a:outerShdw blurRad="38100" dist="38100" dir="2700000" algn="tl">
                    <a:srgbClr val="DDDDDD"/>
                  </a:outerShdw>
                </a:effectLst>
              </a:rPr>
              <a:t>Examples of JavaScript Libraries/Frameworks</a:t>
            </a:r>
            <a:endParaRPr lang="en-US" b="1" dirty="0">
              <a:effectLst>
                <a:outerShdw blurRad="38100" dist="38100" dir="2700000" algn="tl">
                  <a:srgbClr val="DDDDDD"/>
                </a:outerShdw>
              </a:effectLst>
            </a:endParaRPr>
          </a:p>
        </p:txBody>
      </p:sp>
      <p:sp>
        <p:nvSpPr>
          <p:cNvPr id="49154" name="Rectangle 3"/>
          <p:cNvSpPr>
            <a:spLocks noGrp="1" noChangeArrowheads="1"/>
          </p:cNvSpPr>
          <p:nvPr>
            <p:ph type="body" idx="1"/>
          </p:nvPr>
        </p:nvSpPr>
        <p:spPr>
          <a:xfrm>
            <a:off x="457200" y="1844824"/>
            <a:ext cx="8229600" cy="4530725"/>
          </a:xfrm>
        </p:spPr>
        <p:txBody>
          <a:bodyPr/>
          <a:lstStyle/>
          <a:p>
            <a:r>
              <a:rPr lang="en-IE" altLang="en-US" dirty="0" err="1"/>
              <a:t>Mootools</a:t>
            </a:r>
            <a:endParaRPr lang="en-IE" altLang="en-US" dirty="0"/>
          </a:p>
          <a:p>
            <a:r>
              <a:rPr lang="en-IE" altLang="en-US" dirty="0" err="1"/>
              <a:t>Jquery</a:t>
            </a:r>
            <a:endParaRPr lang="en-IE" altLang="en-US" dirty="0"/>
          </a:p>
          <a:p>
            <a:r>
              <a:rPr lang="en-IE" altLang="en-US" dirty="0"/>
              <a:t>Dojo</a:t>
            </a:r>
          </a:p>
          <a:p>
            <a:r>
              <a:rPr lang="en-IE" altLang="en-US" dirty="0"/>
              <a:t>React</a:t>
            </a:r>
          </a:p>
          <a:p>
            <a:r>
              <a:rPr lang="en-IE" altLang="en-US" dirty="0"/>
              <a:t>..</a:t>
            </a:r>
          </a:p>
          <a:p>
            <a:endParaRPr lang="en-IE" altLang="en-US" dirty="0"/>
          </a:p>
        </p:txBody>
      </p:sp>
    </p:spTree>
    <p:extLst>
      <p:ext uri="{BB962C8B-B14F-4D97-AF65-F5344CB8AC3E}">
        <p14:creationId xmlns:p14="http://schemas.microsoft.com/office/powerpoint/2010/main" val="2861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46088" y="277813"/>
            <a:ext cx="8229600" cy="1139825"/>
          </a:xfrm>
        </p:spPr>
        <p:txBody>
          <a:bodyPr>
            <a:normAutofit/>
          </a:bodyPr>
          <a:lstStyle/>
          <a:p>
            <a:pPr eaLnBrk="1" fontAlgn="auto" hangingPunct="1">
              <a:spcAft>
                <a:spcPts val="0"/>
              </a:spcAft>
              <a:defRPr/>
            </a:pPr>
            <a:r>
              <a:rPr lang="en-US" b="1" dirty="0">
                <a:solidFill>
                  <a:schemeClr val="tx2">
                    <a:satMod val="130000"/>
                  </a:schemeClr>
                </a:solidFill>
              </a:rPr>
              <a:t>Document Object Model (DOM)</a:t>
            </a:r>
          </a:p>
        </p:txBody>
      </p:sp>
      <p:sp>
        <p:nvSpPr>
          <p:cNvPr id="4505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F8E41345-2E11-B94C-9AEE-6AAEF47DE2C1}" type="slidenum">
              <a:rPr lang="en-US" altLang="en-US" sz="1200"/>
              <a:pPr>
                <a:spcBef>
                  <a:spcPct val="0"/>
                </a:spcBef>
                <a:buClrTx/>
                <a:buSzTx/>
                <a:buFontTx/>
                <a:buNone/>
              </a:pPr>
              <a:t>4</a:t>
            </a:fld>
            <a:endParaRPr lang="en-US" altLang="en-US" sz="1200"/>
          </a:p>
        </p:txBody>
      </p:sp>
      <p:sp>
        <p:nvSpPr>
          <p:cNvPr id="35845" name="Rectangle 4"/>
          <p:cNvSpPr>
            <a:spLocks noChangeArrowheads="1"/>
          </p:cNvSpPr>
          <p:nvPr/>
        </p:nvSpPr>
        <p:spPr bwMode="auto">
          <a:xfrm>
            <a:off x="2390775" y="2352675"/>
            <a:ext cx="9144000" cy="0"/>
          </a:xfrm>
          <a:prstGeom prst="rect">
            <a:avLst/>
          </a:prstGeom>
          <a:noFill/>
          <a:ln>
            <a:noFill/>
          </a:ln>
          <a:extLst>
            <a:ext uri="{909E8E84-426E-40dd-AFC4-6F175D3DCCD1}"/>
            <a:ext uri="{91240B29-F687-4f45-9708-019B960494DF}"/>
          </a:extLst>
        </p:spPr>
        <p:txBody>
          <a:bodyPr>
            <a:spAutoFit/>
          </a:bodyPr>
          <a:lstStyle/>
          <a:p>
            <a:pPr eaLnBrk="1" hangingPunct="1">
              <a:defRPr/>
            </a:pPr>
            <a:endParaRPr lang="en-US">
              <a:effectLst>
                <a:outerShdw blurRad="38100" dist="38100" dir="2700000" algn="tl">
                  <a:srgbClr val="000000">
                    <a:alpha val="43137"/>
                  </a:srgbClr>
                </a:outerShdw>
              </a:effectLst>
              <a:ea typeface="ＭＳ Ｐゴシック" charset="0"/>
            </a:endParaRPr>
          </a:p>
        </p:txBody>
      </p:sp>
      <p:sp>
        <p:nvSpPr>
          <p:cNvPr id="45060" name="Picture 5" descr="figure11_18"/>
          <p:cNvSpPr>
            <a:spLocks noChangeAspect="1" noChangeArrowheads="1"/>
          </p:cNvSpPr>
          <p:nvPr/>
        </p:nvSpPr>
        <p:spPr bwMode="auto">
          <a:xfrm>
            <a:off x="0" y="1295400"/>
            <a:ext cx="63007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eaLnBrk="1" hangingPunct="1">
              <a:spcBef>
                <a:spcPct val="0"/>
              </a:spcBef>
              <a:buClrTx/>
              <a:buSzTx/>
              <a:buFontTx/>
              <a:buNone/>
            </a:pPr>
            <a:endParaRPr lang="en-US" altLang="en-US" sz="1800"/>
          </a:p>
        </p:txBody>
      </p:sp>
      <p:sp>
        <p:nvSpPr>
          <p:cNvPr id="8" name="Rectangle 3"/>
          <p:cNvSpPr txBox="1">
            <a:spLocks noChangeArrowheads="1"/>
          </p:cNvSpPr>
          <p:nvPr/>
        </p:nvSpPr>
        <p:spPr bwMode="auto">
          <a:xfrm>
            <a:off x="6018213" y="1447800"/>
            <a:ext cx="3125787" cy="41910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normAutofit/>
          </a:bodyPr>
          <a:lstStyle>
            <a:lvl1pPr marL="365125" indent="-282575"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lnSpc>
                <a:spcPct val="80000"/>
              </a:lnSpc>
              <a:spcBef>
                <a:spcPts val="1775"/>
              </a:spcBef>
              <a:buClr>
                <a:schemeClr val="accent1"/>
              </a:buClr>
              <a:buSzPct val="65000"/>
              <a:buFont typeface="Wingdings 2" charset="2"/>
              <a:buChar char=""/>
              <a:defRPr/>
            </a:pPr>
            <a:r>
              <a:rPr lang="en-US" altLang="en-US" sz="2200" b="0">
                <a:effectLst>
                  <a:outerShdw blurRad="38100" dist="38100" dir="2700000" algn="tl">
                    <a:srgbClr val="C0C0C0"/>
                  </a:outerShdw>
                </a:effectLst>
              </a:rPr>
              <a:t>A portion of the DOM is shown at the left.</a:t>
            </a:r>
          </a:p>
          <a:p>
            <a:pPr eaLnBrk="1" hangingPunct="1">
              <a:lnSpc>
                <a:spcPct val="80000"/>
              </a:lnSpc>
              <a:spcBef>
                <a:spcPts val="1775"/>
              </a:spcBef>
              <a:buClr>
                <a:schemeClr val="accent1"/>
              </a:buClr>
              <a:buSzPct val="65000"/>
              <a:buFont typeface="Wingdings 2" charset="2"/>
              <a:buChar char=""/>
              <a:defRPr/>
            </a:pPr>
            <a:r>
              <a:rPr lang="en-US" altLang="en-US" sz="2200" b="0">
                <a:effectLst>
                  <a:outerShdw blurRad="38100" dist="38100" dir="2700000" algn="tl">
                    <a:srgbClr val="C0C0C0"/>
                  </a:outerShdw>
                </a:effectLst>
              </a:rPr>
              <a:t>Defines every object and element on a web page</a:t>
            </a:r>
          </a:p>
          <a:p>
            <a:pPr eaLnBrk="1" hangingPunct="1">
              <a:lnSpc>
                <a:spcPct val="80000"/>
              </a:lnSpc>
              <a:spcBef>
                <a:spcPts val="1775"/>
              </a:spcBef>
              <a:buClr>
                <a:schemeClr val="accent1"/>
              </a:buClr>
              <a:buSzPct val="65000"/>
              <a:buFont typeface="Wingdings 2" charset="2"/>
              <a:buChar char=""/>
              <a:defRPr/>
            </a:pPr>
            <a:r>
              <a:rPr lang="en-US" altLang="en-US" sz="2200" b="0">
                <a:effectLst>
                  <a:outerShdw blurRad="38100" dist="38100" dir="2700000" algn="tl">
                    <a:srgbClr val="C0C0C0"/>
                  </a:outerShdw>
                </a:effectLst>
              </a:rPr>
              <a:t>Hierarchical structure</a:t>
            </a:r>
          </a:p>
          <a:p>
            <a:pPr eaLnBrk="1" hangingPunct="1">
              <a:lnSpc>
                <a:spcPct val="80000"/>
              </a:lnSpc>
              <a:spcBef>
                <a:spcPts val="1775"/>
              </a:spcBef>
              <a:buClr>
                <a:schemeClr val="accent1"/>
              </a:buClr>
              <a:buSzPct val="65000"/>
              <a:buFont typeface="Wingdings 2" charset="2"/>
              <a:buChar char=""/>
              <a:defRPr/>
            </a:pPr>
            <a:r>
              <a:rPr lang="en-US" altLang="en-US" sz="2200" b="0">
                <a:effectLst>
                  <a:outerShdw blurRad="38100" dist="38100" dir="2700000" algn="tl">
                    <a:srgbClr val="C0C0C0"/>
                  </a:outerShdw>
                </a:effectLst>
              </a:rPr>
              <a:t>Accesses page elements and apply styles to page elements </a:t>
            </a:r>
          </a:p>
        </p:txBody>
      </p:sp>
      <p:pic>
        <p:nvPicPr>
          <p:cNvPr id="45062" name="Picture 5" descr="figure11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63007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3780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What is an object in DOM?</a:t>
            </a:r>
          </a:p>
        </p:txBody>
      </p:sp>
      <p:sp>
        <p:nvSpPr>
          <p:cNvPr id="36867" name="Rectangle 3"/>
          <p:cNvSpPr>
            <a:spLocks noGrp="1" noChangeArrowheads="1"/>
          </p:cNvSpPr>
          <p:nvPr>
            <p:ph idx="1"/>
          </p:nvPr>
        </p:nvSpPr>
        <p:spPr/>
        <p:txBody>
          <a:bodyPr/>
          <a:lstStyle/>
          <a:p>
            <a:pPr eaLnBrk="1" hangingPunct="1"/>
            <a:r>
              <a:rPr lang="en-US" altLang="en-US"/>
              <a:t>An </a:t>
            </a:r>
            <a:r>
              <a:rPr lang="en-US" altLang="en-US" b="1"/>
              <a:t>object</a:t>
            </a:r>
            <a:r>
              <a:rPr lang="en-US" altLang="en-US"/>
              <a:t> is a thing or entity.</a:t>
            </a:r>
          </a:p>
          <a:p>
            <a:pPr lvl="1" eaLnBrk="1" hangingPunct="1"/>
            <a:r>
              <a:rPr lang="en-US" altLang="en-US" i="1"/>
              <a:t>Browser </a:t>
            </a:r>
            <a:r>
              <a:rPr lang="en-US" altLang="en-US"/>
              <a:t>window</a:t>
            </a:r>
          </a:p>
          <a:p>
            <a:pPr lvl="1" eaLnBrk="1" hangingPunct="1"/>
            <a:r>
              <a:rPr lang="en-US" altLang="en-US" i="1"/>
              <a:t>Submit</a:t>
            </a:r>
            <a:r>
              <a:rPr lang="en-US" altLang="en-US"/>
              <a:t> button</a:t>
            </a:r>
          </a:p>
          <a:p>
            <a:pPr lvl="1" eaLnBrk="1" hangingPunct="1"/>
            <a:r>
              <a:rPr lang="en-US" altLang="en-US"/>
              <a:t>Web page </a:t>
            </a:r>
            <a:r>
              <a:rPr lang="en-US" altLang="en-US" i="1"/>
              <a:t>document</a:t>
            </a:r>
          </a:p>
          <a:p>
            <a:pPr lvl="1" eaLnBrk="1" hangingPunct="1">
              <a:buFontTx/>
              <a:buNone/>
            </a:pPr>
            <a:endParaRPr lang="en-US" altLang="en-US"/>
          </a:p>
        </p:txBody>
      </p:sp>
      <p:sp>
        <p:nvSpPr>
          <p:cNvPr id="4710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2B0A6F45-FDFD-E341-B03B-261228707838}" type="slidenum">
              <a:rPr lang="en-US" altLang="en-US" sz="1200"/>
              <a:pPr>
                <a:spcBef>
                  <a:spcPct val="0"/>
                </a:spcBef>
                <a:buClrTx/>
                <a:buSzTx/>
                <a:buFontTx/>
                <a:buNone/>
              </a:pPr>
              <a:t>5</a:t>
            </a:fld>
            <a:endParaRPr lang="en-US" altLang="en-US" sz="1200"/>
          </a:p>
        </p:txBody>
      </p:sp>
    </p:spTree>
    <p:extLst>
      <p:ext uri="{BB962C8B-B14F-4D97-AF65-F5344CB8AC3E}">
        <p14:creationId xmlns:p14="http://schemas.microsoft.com/office/powerpoint/2010/main" val="5629280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defRPr/>
            </a:pPr>
            <a:r>
              <a:rPr lang="en-GB" b="1" dirty="0">
                <a:effectLst>
                  <a:outerShdw blurRad="38100" dist="38100" dir="2700000" algn="tl">
                    <a:srgbClr val="C0C0C0"/>
                  </a:outerShdw>
                </a:effectLst>
              </a:rPr>
              <a:t>Document Object Model (DOM)</a:t>
            </a:r>
            <a:endParaRPr lang="en-US" b="1" dirty="0">
              <a:effectLst>
                <a:outerShdw blurRad="38100" dist="38100" dir="2700000" algn="tl">
                  <a:srgbClr val="C0C0C0"/>
                </a:outerShdw>
              </a:effectLst>
            </a:endParaRPr>
          </a:p>
        </p:txBody>
      </p:sp>
      <p:sp>
        <p:nvSpPr>
          <p:cNvPr id="37891" name="Rectangle 3"/>
          <p:cNvSpPr>
            <a:spLocks noGrp="1" noChangeArrowheads="1"/>
          </p:cNvSpPr>
          <p:nvPr>
            <p:ph type="body" idx="1"/>
          </p:nvPr>
        </p:nvSpPr>
        <p:spPr>
          <a:xfrm>
            <a:off x="457200" y="1628775"/>
            <a:ext cx="8229600" cy="4321175"/>
          </a:xfrm>
        </p:spPr>
        <p:txBody>
          <a:bodyPr/>
          <a:lstStyle/>
          <a:p>
            <a:pPr eaLnBrk="1" hangingPunct="1"/>
            <a:r>
              <a:rPr lang="en-GB" altLang="en-US" sz="2400"/>
              <a:t>How do I access methods or properties?</a:t>
            </a:r>
          </a:p>
          <a:p>
            <a:pPr eaLnBrk="1" hangingPunct="1"/>
            <a:endParaRPr lang="en-GB" altLang="en-US" sz="2400"/>
          </a:p>
          <a:p>
            <a:pPr eaLnBrk="1" hangingPunct="1"/>
            <a:r>
              <a:rPr lang="en-GB" altLang="en-US" sz="2400"/>
              <a:t>To access methods or properties of these objects you must use the dot (.) notation</a:t>
            </a:r>
          </a:p>
          <a:p>
            <a:pPr eaLnBrk="1" hangingPunct="1"/>
            <a:endParaRPr lang="en-GB" altLang="en-US" sz="2400"/>
          </a:p>
          <a:p>
            <a:pPr eaLnBrk="1" hangingPunct="1"/>
            <a:r>
              <a:rPr lang="en-GB" altLang="en-US" sz="2400"/>
              <a:t>Example:</a:t>
            </a:r>
          </a:p>
          <a:p>
            <a:pPr lvl="1" eaLnBrk="1" hangingPunct="1"/>
            <a:r>
              <a:rPr lang="en-GB" altLang="en-US" sz="2000"/>
              <a:t>window.history 	//accesses the </a:t>
            </a:r>
            <a:r>
              <a:rPr lang="en-GB" altLang="en-US" sz="2000" b="1">
                <a:solidFill>
                  <a:srgbClr val="CC9900"/>
                </a:solidFill>
              </a:rPr>
              <a:t>history</a:t>
            </a:r>
            <a:r>
              <a:rPr lang="en-GB" altLang="en-US" sz="2000"/>
              <a:t> object</a:t>
            </a:r>
          </a:p>
          <a:p>
            <a:pPr lvl="1" eaLnBrk="1" hangingPunct="1"/>
            <a:r>
              <a:rPr lang="en-GB" altLang="en-US" sz="2000"/>
              <a:t>window.location	//accesses the </a:t>
            </a:r>
            <a:r>
              <a:rPr lang="en-GB" altLang="en-US" sz="2000" b="1">
                <a:solidFill>
                  <a:srgbClr val="CC9900"/>
                </a:solidFill>
              </a:rPr>
              <a:t>location</a:t>
            </a:r>
            <a:r>
              <a:rPr lang="en-GB" altLang="en-US" sz="2000"/>
              <a:t> object</a:t>
            </a:r>
          </a:p>
          <a:p>
            <a:pPr eaLnBrk="1" hangingPunct="1">
              <a:buFont typeface="Wingdings" charset="2"/>
              <a:buNone/>
            </a:pPr>
            <a:endParaRPr lang="en-GB" altLang="en-US" sz="2400"/>
          </a:p>
        </p:txBody>
      </p:sp>
    </p:spTree>
    <p:extLst>
      <p:ext uri="{BB962C8B-B14F-4D97-AF65-F5344CB8AC3E}">
        <p14:creationId xmlns:p14="http://schemas.microsoft.com/office/powerpoint/2010/main" val="1696415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Property</a:t>
            </a:r>
          </a:p>
        </p:txBody>
      </p:sp>
      <p:sp>
        <p:nvSpPr>
          <p:cNvPr id="51202" name="Rectangle 3"/>
          <p:cNvSpPr>
            <a:spLocks noGrp="1" noChangeArrowheads="1"/>
          </p:cNvSpPr>
          <p:nvPr>
            <p:ph idx="1"/>
          </p:nvPr>
        </p:nvSpPr>
        <p:spPr/>
        <p:txBody>
          <a:bodyPr/>
          <a:lstStyle/>
          <a:p>
            <a:pPr eaLnBrk="1" hangingPunct="1">
              <a:lnSpc>
                <a:spcPct val="80000"/>
              </a:lnSpc>
            </a:pPr>
            <a:r>
              <a:rPr lang="en-US" altLang="en-US" sz="2800"/>
              <a:t>A </a:t>
            </a:r>
            <a:r>
              <a:rPr lang="en-US" altLang="en-US" sz="2800" b="1"/>
              <a:t>property</a:t>
            </a:r>
            <a:r>
              <a:rPr lang="en-US" altLang="en-US" sz="2800"/>
              <a:t> is a characteristic or attribute of an object.</a:t>
            </a:r>
            <a:br>
              <a:rPr lang="en-US" altLang="en-US" sz="2800"/>
            </a:br>
            <a:endParaRPr lang="en-US" altLang="en-US" sz="2800"/>
          </a:p>
          <a:p>
            <a:pPr lvl="1" eaLnBrk="1" hangingPunct="1">
              <a:lnSpc>
                <a:spcPct val="80000"/>
              </a:lnSpc>
            </a:pPr>
            <a:r>
              <a:rPr lang="en-US" altLang="en-US" sz="2400"/>
              <a:t>The background color of a web page document</a:t>
            </a:r>
            <a:br>
              <a:rPr lang="en-US" altLang="en-US" sz="2400"/>
            </a:br>
            <a:r>
              <a:rPr lang="en-US" altLang="en-US" sz="2400" b="1">
                <a:latin typeface="Times New Roman" charset="0"/>
              </a:rPr>
              <a:t>document.bgcolor</a:t>
            </a:r>
            <a:br>
              <a:rPr lang="en-US" altLang="en-US" sz="2400" b="1">
                <a:latin typeface="Times New Roman" charset="0"/>
              </a:rPr>
            </a:br>
            <a:endParaRPr lang="en-US" altLang="en-US" sz="2400" b="1">
              <a:latin typeface="Times New Roman" charset="0"/>
            </a:endParaRPr>
          </a:p>
          <a:p>
            <a:pPr lvl="1" eaLnBrk="1" hangingPunct="1">
              <a:lnSpc>
                <a:spcPct val="80000"/>
              </a:lnSpc>
            </a:pPr>
            <a:r>
              <a:rPr lang="en-US" altLang="en-US" sz="2400"/>
              <a:t>The date the web page file was last modified</a:t>
            </a:r>
            <a:br>
              <a:rPr lang="en-US" altLang="en-US" sz="2400"/>
            </a:br>
            <a:r>
              <a:rPr lang="en-US" altLang="en-US" sz="2400" b="1">
                <a:latin typeface="Times New Roman" charset="0"/>
              </a:rPr>
              <a:t>document.lastmodified</a:t>
            </a:r>
            <a:br>
              <a:rPr lang="en-US" altLang="en-US" sz="2400" b="1">
                <a:latin typeface="Times New Roman" charset="0"/>
              </a:rPr>
            </a:br>
            <a:endParaRPr lang="en-US" altLang="en-US" sz="2400" b="1">
              <a:latin typeface="Times New Roman" charset="0"/>
            </a:endParaRPr>
          </a:p>
          <a:p>
            <a:pPr lvl="1" eaLnBrk="1" hangingPunct="1">
              <a:lnSpc>
                <a:spcPct val="80000"/>
              </a:lnSpc>
            </a:pPr>
            <a:r>
              <a:rPr lang="en-US" altLang="en-US" sz="2400"/>
              <a:t>The src file of an image object</a:t>
            </a:r>
          </a:p>
          <a:p>
            <a:pPr lvl="1" eaLnBrk="1" hangingPunct="1">
              <a:lnSpc>
                <a:spcPct val="80000"/>
              </a:lnSpc>
              <a:buFontTx/>
              <a:buNone/>
            </a:pPr>
            <a:r>
              <a:rPr lang="en-US" altLang="en-US" sz="2400"/>
              <a:t>	</a:t>
            </a:r>
            <a:r>
              <a:rPr lang="en-US" altLang="en-US" sz="2400" b="1">
                <a:latin typeface="Times New Roman" charset="0"/>
              </a:rPr>
              <a:t>image1.src</a:t>
            </a:r>
          </a:p>
        </p:txBody>
      </p:sp>
      <p:sp>
        <p:nvSpPr>
          <p:cNvPr id="5120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C3D9D302-7D97-5445-A50C-8808E9007656}" type="slidenum">
              <a:rPr lang="en-US" altLang="en-US" sz="1200"/>
              <a:pPr>
                <a:spcBef>
                  <a:spcPct val="0"/>
                </a:spcBef>
                <a:buClrTx/>
                <a:buSzTx/>
                <a:buFontTx/>
                <a:buNone/>
              </a:pPr>
              <a:t>7</a:t>
            </a:fld>
            <a:endParaRPr lang="en-US" altLang="en-US" sz="1200"/>
          </a:p>
        </p:txBody>
      </p:sp>
    </p:spTree>
    <p:extLst>
      <p:ext uri="{BB962C8B-B14F-4D97-AF65-F5344CB8AC3E}">
        <p14:creationId xmlns:p14="http://schemas.microsoft.com/office/powerpoint/2010/main" val="1561527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fontAlgn="auto" hangingPunct="1">
              <a:spcAft>
                <a:spcPts val="0"/>
              </a:spcAft>
              <a:defRPr/>
            </a:pPr>
            <a:r>
              <a:rPr lang="en-US" b="1" dirty="0">
                <a:solidFill>
                  <a:schemeClr val="tx2">
                    <a:satMod val="130000"/>
                  </a:schemeClr>
                </a:solidFill>
              </a:rPr>
              <a:t>Method</a:t>
            </a:r>
          </a:p>
        </p:txBody>
      </p:sp>
      <p:sp>
        <p:nvSpPr>
          <p:cNvPr id="53250" name="Rectangle 3"/>
          <p:cNvSpPr>
            <a:spLocks noGrp="1" noChangeArrowheads="1"/>
          </p:cNvSpPr>
          <p:nvPr>
            <p:ph idx="1"/>
          </p:nvPr>
        </p:nvSpPr>
        <p:spPr/>
        <p:txBody>
          <a:bodyPr/>
          <a:lstStyle/>
          <a:p>
            <a:pPr eaLnBrk="1" hangingPunct="1"/>
            <a:r>
              <a:rPr lang="en-US" altLang="en-US"/>
              <a:t>A </a:t>
            </a:r>
            <a:r>
              <a:rPr lang="en-US" altLang="en-US" b="1"/>
              <a:t>method</a:t>
            </a:r>
            <a:r>
              <a:rPr lang="en-US" altLang="en-US"/>
              <a:t> is an action (a verb)</a:t>
            </a:r>
            <a:br>
              <a:rPr lang="en-US" altLang="en-US"/>
            </a:br>
            <a:endParaRPr lang="en-US" altLang="en-US"/>
          </a:p>
          <a:p>
            <a:pPr lvl="1" eaLnBrk="1" hangingPunct="1"/>
            <a:r>
              <a:rPr lang="en-US" altLang="en-US"/>
              <a:t>Writing text to a web page document </a:t>
            </a:r>
          </a:p>
          <a:p>
            <a:pPr lvl="2" eaLnBrk="1" hangingPunct="1">
              <a:buFontTx/>
              <a:buNone/>
            </a:pPr>
            <a:r>
              <a:rPr lang="en-US" altLang="en-US" b="1">
                <a:latin typeface="Times New Roman" charset="0"/>
              </a:rPr>
              <a:t>document.write()</a:t>
            </a:r>
          </a:p>
          <a:p>
            <a:pPr lvl="1" eaLnBrk="1" hangingPunct="1"/>
            <a:r>
              <a:rPr lang="en-US" altLang="en-US"/>
              <a:t>Submitting a form</a:t>
            </a:r>
          </a:p>
          <a:p>
            <a:pPr lvl="1" eaLnBrk="1" hangingPunct="1">
              <a:buFontTx/>
              <a:buNone/>
            </a:pPr>
            <a:r>
              <a:rPr lang="en-US" altLang="en-US"/>
              <a:t>	</a:t>
            </a:r>
            <a:r>
              <a:rPr lang="en-US" altLang="en-US" sz="2400" b="1">
                <a:latin typeface="Times New Roman" charset="0"/>
              </a:rPr>
              <a:t>form.submit()</a:t>
            </a:r>
          </a:p>
        </p:txBody>
      </p:sp>
      <p:sp>
        <p:nvSpPr>
          <p:cNvPr id="5325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3000">
                <a:solidFill>
                  <a:schemeClr val="tx1"/>
                </a:solidFill>
                <a:latin typeface="Arial" charset="0"/>
                <a:ea typeface="ＭＳ Ｐゴシック" charset="-128"/>
                <a:cs typeface="Arial" charset="0"/>
              </a:defRPr>
            </a:lvl1pPr>
            <a:lvl2pPr marL="742950" indent="-285750">
              <a:spcBef>
                <a:spcPct val="20000"/>
              </a:spcBef>
              <a:buClr>
                <a:schemeClr val="accent2"/>
              </a:buClr>
              <a:buSzPct val="60000"/>
              <a:buFont typeface="Wingdings" charset="2"/>
              <a:buChar char="q"/>
              <a:defRPr sz="2600">
                <a:solidFill>
                  <a:schemeClr val="tx1"/>
                </a:solidFill>
                <a:latin typeface="Arial" charset="0"/>
                <a:ea typeface="Arial" charset="0"/>
                <a:cs typeface="Arial" charset="0"/>
              </a:defRPr>
            </a:lvl2pPr>
            <a:lvl3pPr marL="1143000" indent="-228600">
              <a:spcBef>
                <a:spcPct val="20000"/>
              </a:spcBef>
              <a:buClr>
                <a:schemeClr val="accent1"/>
              </a:buClr>
              <a:buSzPct val="65000"/>
              <a:buFont typeface="Wingdings" charset="2"/>
              <a:buChar char="n"/>
              <a:defRPr sz="2200">
                <a:solidFill>
                  <a:schemeClr val="tx1"/>
                </a:solidFill>
                <a:latin typeface="Arial" charset="0"/>
                <a:ea typeface="Arial" charset="0"/>
                <a:cs typeface="Arial" charset="0"/>
              </a:defRPr>
            </a:lvl3pPr>
            <a:lvl4pPr marL="1600200" indent="-228600">
              <a:spcBef>
                <a:spcPct val="20000"/>
              </a:spcBef>
              <a:buClr>
                <a:schemeClr val="accent2"/>
              </a:buClr>
              <a:buSzPct val="70000"/>
              <a:buFont typeface="Wingdings" charset="2"/>
              <a:buChar char="q"/>
              <a:defRPr sz="2000">
                <a:solidFill>
                  <a:schemeClr val="tx1"/>
                </a:solidFill>
                <a:latin typeface="Arial" charset="0"/>
                <a:ea typeface="Arial" charset="0"/>
                <a:cs typeface="Arial" charset="0"/>
              </a:defRPr>
            </a:lvl4pPr>
            <a:lvl5pPr marL="2057400" indent="-228600">
              <a:spcBef>
                <a:spcPct val="20000"/>
              </a:spcBef>
              <a:buClr>
                <a:schemeClr val="accent1"/>
              </a:buClr>
              <a:buSzPct val="75000"/>
              <a:buFont typeface="Wingdings" charset="2"/>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Arial" charset="0"/>
                <a:cs typeface="Arial" charset="0"/>
              </a:defRPr>
            </a:lvl9pPr>
          </a:lstStyle>
          <a:p>
            <a:pPr>
              <a:spcBef>
                <a:spcPct val="0"/>
              </a:spcBef>
              <a:buClrTx/>
              <a:buSzTx/>
              <a:buFontTx/>
              <a:buNone/>
            </a:pPr>
            <a:fld id="{BDDCE58D-F15F-AD42-8891-DD8514460EC2}" type="slidenum">
              <a:rPr lang="en-US" altLang="en-US" sz="1200"/>
              <a:pPr>
                <a:spcBef>
                  <a:spcPct val="0"/>
                </a:spcBef>
                <a:buClrTx/>
                <a:buSzTx/>
                <a:buFontTx/>
                <a:buNone/>
              </a:pPr>
              <a:t>8</a:t>
            </a:fld>
            <a:endParaRPr lang="en-US" altLang="en-US" sz="1200"/>
          </a:p>
        </p:txBody>
      </p:sp>
    </p:spTree>
    <p:extLst>
      <p:ext uri="{BB962C8B-B14F-4D97-AF65-F5344CB8AC3E}">
        <p14:creationId xmlns:p14="http://schemas.microsoft.com/office/powerpoint/2010/main" val="17092950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en-GB" b="1" u="sng" dirty="0">
                <a:effectLst>
                  <a:outerShdw blurRad="38100" dist="38100" dir="2700000" algn="tl">
                    <a:srgbClr val="C0C0C0"/>
                  </a:outerShdw>
                </a:effectLst>
              </a:rPr>
              <a:t>Document</a:t>
            </a:r>
            <a:r>
              <a:rPr lang="en-GB" b="1" dirty="0">
                <a:effectLst>
                  <a:outerShdw blurRad="38100" dist="38100" dir="2700000" algn="tl">
                    <a:srgbClr val="C0C0C0"/>
                  </a:outerShdw>
                </a:effectLst>
              </a:rPr>
              <a:t> Object</a:t>
            </a:r>
            <a:endParaRPr lang="en-US" b="1" dirty="0">
              <a:effectLst>
                <a:outerShdw blurRad="38100" dist="38100" dir="2700000" algn="tl">
                  <a:srgbClr val="C0C0C0"/>
                </a:outerShdw>
              </a:effectLst>
            </a:endParaRPr>
          </a:p>
        </p:txBody>
      </p:sp>
      <p:sp>
        <p:nvSpPr>
          <p:cNvPr id="55298" name="Rectangle 3"/>
          <p:cNvSpPr>
            <a:spLocks noGrp="1" noChangeArrowheads="1"/>
          </p:cNvSpPr>
          <p:nvPr>
            <p:ph type="body" idx="1"/>
          </p:nvPr>
        </p:nvSpPr>
        <p:spPr>
          <a:xfrm>
            <a:off x="457200" y="1628775"/>
            <a:ext cx="8229600" cy="4321175"/>
          </a:xfrm>
        </p:spPr>
        <p:txBody>
          <a:bodyPr/>
          <a:lstStyle/>
          <a:p>
            <a:pPr eaLnBrk="1" hangingPunct="1"/>
            <a:r>
              <a:rPr lang="en-GB" altLang="en-US" sz="2400" b="1">
                <a:solidFill>
                  <a:schemeClr val="accent1"/>
                </a:solidFill>
              </a:rPr>
              <a:t>document</a:t>
            </a:r>
            <a:r>
              <a:rPr lang="en-GB" altLang="en-US" sz="2400"/>
              <a:t> is a popular JavaScript object </a:t>
            </a:r>
          </a:p>
          <a:p>
            <a:pPr eaLnBrk="1" hangingPunct="1"/>
            <a:endParaRPr lang="en-GB" altLang="en-US" sz="2400"/>
          </a:p>
          <a:p>
            <a:pPr eaLnBrk="1" hangingPunct="1"/>
            <a:r>
              <a:rPr lang="en-GB" altLang="en-US" sz="2400" b="1" u="sng"/>
              <a:t>Properties</a:t>
            </a:r>
            <a:r>
              <a:rPr lang="en-GB" altLang="en-US" sz="2400" b="1"/>
              <a:t> of this object:</a:t>
            </a:r>
          </a:p>
          <a:p>
            <a:pPr lvl="1" eaLnBrk="1" hangingPunct="1"/>
            <a:r>
              <a:rPr lang="en-GB" altLang="en-US" sz="2000"/>
              <a:t>alinkcolor, anchors[], applets[], bgcolor, cookie, domain, embeds[], fgcolor, forms[], images[], lastModified, linkColor, links[], location, plugins, referrer, title, URL, vlinkColor</a:t>
            </a:r>
            <a:r>
              <a:rPr lang="en-GB" altLang="en-US" sz="2400"/>
              <a:t> </a:t>
            </a:r>
          </a:p>
          <a:p>
            <a:pPr lvl="1" eaLnBrk="1" hangingPunct="1"/>
            <a:endParaRPr lang="en-GB" altLang="en-US" sz="2400"/>
          </a:p>
          <a:p>
            <a:pPr eaLnBrk="1" hangingPunct="1"/>
            <a:r>
              <a:rPr lang="en-GB" altLang="en-US" sz="2400" b="1" u="sng"/>
              <a:t>Methods</a:t>
            </a:r>
            <a:r>
              <a:rPr lang="en-GB" altLang="en-US" sz="2400" b="1"/>
              <a:t> of this object:</a:t>
            </a:r>
          </a:p>
          <a:p>
            <a:pPr lvl="1" eaLnBrk="1" hangingPunct="1"/>
            <a:r>
              <a:rPr lang="en-GB" altLang="en-US" sz="2000"/>
              <a:t>clear(), close(), open(), write(), writeln()</a:t>
            </a:r>
          </a:p>
          <a:p>
            <a:pPr eaLnBrk="1" hangingPunct="1">
              <a:buFont typeface="Wingdings" charset="2"/>
              <a:buNone/>
            </a:pPr>
            <a:endParaRPr lang="en-GB" altLang="en-US" sz="2000"/>
          </a:p>
          <a:p>
            <a:pPr eaLnBrk="1" hangingPunct="1">
              <a:buFont typeface="Wingdings" charset="2"/>
              <a:buNone/>
            </a:pPr>
            <a:endParaRPr lang="en-GB" altLang="en-US" sz="2400"/>
          </a:p>
        </p:txBody>
      </p:sp>
    </p:spTree>
    <p:extLst>
      <p:ext uri="{BB962C8B-B14F-4D97-AF65-F5344CB8AC3E}">
        <p14:creationId xmlns:p14="http://schemas.microsoft.com/office/powerpoint/2010/main" val="8924585"/>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ＭＳ Ｐゴシック"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Edge</Template>
  <TotalTime>20179</TotalTime>
  <Words>1260</Words>
  <Application>Microsoft Macintosh PowerPoint</Application>
  <PresentationFormat>On-screen Show (4:3)</PresentationFormat>
  <Paragraphs>215</Paragraphs>
  <Slides>36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ＭＳ Ｐゴシック</vt:lpstr>
      <vt:lpstr>Arial</vt:lpstr>
      <vt:lpstr>Garamond</vt:lpstr>
      <vt:lpstr>Times New Roman</vt:lpstr>
      <vt:lpstr>Wingdings</vt:lpstr>
      <vt:lpstr>Wingdings 2</vt:lpstr>
      <vt:lpstr>Edge</vt:lpstr>
      <vt:lpstr>Javascript: Document Object Model (DOM)</vt:lpstr>
      <vt:lpstr>Document Object Model</vt:lpstr>
      <vt:lpstr>Document Object Model (DOM)</vt:lpstr>
      <vt:lpstr>Document Object Model (DOM)</vt:lpstr>
      <vt:lpstr>What is an object in DOM?</vt:lpstr>
      <vt:lpstr>Document Object Model (DOM)</vt:lpstr>
      <vt:lpstr>Property</vt:lpstr>
      <vt:lpstr>Method</vt:lpstr>
      <vt:lpstr>Document Object</vt:lpstr>
      <vt:lpstr>Document Object</vt:lpstr>
      <vt:lpstr>Document Object</vt:lpstr>
      <vt:lpstr>Navigator Object</vt:lpstr>
      <vt:lpstr>History Object</vt:lpstr>
      <vt:lpstr>Form Object: Validating Form Information</vt:lpstr>
      <vt:lpstr>Validating Form Information</vt:lpstr>
      <vt:lpstr>Validating Form Information</vt:lpstr>
      <vt:lpstr>Validating Form Information</vt:lpstr>
      <vt:lpstr>Validating Form Information</vt:lpstr>
      <vt:lpstr>Validating Form Information</vt:lpstr>
      <vt:lpstr>Validating Form Information</vt:lpstr>
      <vt:lpstr>Another useful DOM attribute</vt:lpstr>
      <vt:lpstr>Useful DOM functions: getElementBy…</vt:lpstr>
      <vt:lpstr>getElementById() or getElementsByName</vt:lpstr>
      <vt:lpstr>getElementById()</vt:lpstr>
      <vt:lpstr>getElementById()</vt:lpstr>
      <vt:lpstr>getElementById()</vt:lpstr>
      <vt:lpstr>getElementsByName()</vt:lpstr>
      <vt:lpstr>getElementsByName()</vt:lpstr>
      <vt:lpstr>Exercise 3: Using DOM</vt:lpstr>
      <vt:lpstr>Exercise 4: Using DOM</vt:lpstr>
      <vt:lpstr>Why use External JavaScript?</vt:lpstr>
      <vt:lpstr>How do I use External JavaScript?</vt:lpstr>
      <vt:lpstr>Exercise 5: Using External JavaScript</vt:lpstr>
      <vt:lpstr>JavaScript Frameworks</vt:lpstr>
      <vt:lpstr>JavaScript Frameworks</vt:lpstr>
      <vt:lpstr>Examples of JavaScript Libraries/Frameworks</vt:lpstr>
    </vt:vector>
  </TitlesOfParts>
  <Company> DIT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acurley</dc:creator>
  <cp:lastModifiedBy>Microsoft Office User</cp:lastModifiedBy>
  <cp:revision>170</cp:revision>
  <cp:lastPrinted>2020-03-31T21:04:26Z</cp:lastPrinted>
  <dcterms:created xsi:type="dcterms:W3CDTF">2006-08-26T20:27:13Z</dcterms:created>
  <dcterms:modified xsi:type="dcterms:W3CDTF">2021-04-22T21:58:58Z</dcterms:modified>
</cp:coreProperties>
</file>