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441" r:id="rId2"/>
    <p:sldId id="500" r:id="rId3"/>
    <p:sldId id="501" r:id="rId4"/>
    <p:sldId id="502" r:id="rId5"/>
    <p:sldId id="503" r:id="rId6"/>
    <p:sldId id="504" r:id="rId7"/>
    <p:sldId id="505" r:id="rId8"/>
    <p:sldId id="496" r:id="rId9"/>
    <p:sldId id="470" r:id="rId10"/>
    <p:sldId id="507" r:id="rId11"/>
    <p:sldId id="506" r:id="rId12"/>
    <p:sldId id="508" r:id="rId13"/>
    <p:sldId id="509" r:id="rId14"/>
    <p:sldId id="471" r:id="rId15"/>
    <p:sldId id="510" r:id="rId16"/>
    <p:sldId id="476" r:id="rId1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C0C0C0"/>
    <a:srgbClr val="990099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1"/>
    <p:restoredTop sz="90137"/>
  </p:normalViewPr>
  <p:slideViewPr>
    <p:cSldViewPr>
      <p:cViewPr varScale="1">
        <p:scale>
          <a:sx n="102" d="100"/>
          <a:sy n="102" d="100"/>
        </p:scale>
        <p:origin x="8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effectLst/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fld id="{2B19E89F-F5BE-BA41-AE5B-8D86078148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8757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effectLst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9808077E-DE14-414A-A21F-55F9BE7506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40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EF516-8A8E-4D48-9E71-40173E26CBD7}" type="slidenum">
              <a:rPr lang="en-US" altLang="en-US" i="0"/>
              <a:pPr/>
              <a:t>3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664841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09F37BE-9DAA-F346-8E83-7AA0EACCDC47}" type="slidenum">
              <a:rPr lang="en-US" altLang="en-US" i="0"/>
              <a:pPr/>
              <a:t>14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4740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09F37BE-9DAA-F346-8E83-7AA0EACCDC47}" type="slidenum">
              <a:rPr lang="en-US" altLang="en-US" i="0"/>
              <a:pPr/>
              <a:t>15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15563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DDE4DB-C33B-A246-8EDC-7A576A9CD211}" type="slidenum">
              <a:rPr lang="en-US" altLang="en-US" i="0"/>
              <a:pPr/>
              <a:t>16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26817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EF516-8A8E-4D48-9E71-40173E26CBD7}" type="slidenum">
              <a:rPr lang="en-US" altLang="en-US" i="0"/>
              <a:pPr/>
              <a:t>4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064993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EF516-8A8E-4D48-9E71-40173E26CBD7}" type="slidenum">
              <a:rPr lang="en-US" altLang="en-US" i="0"/>
              <a:pPr/>
              <a:t>5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97656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EF516-8A8E-4D48-9E71-40173E26CBD7}" type="slidenum">
              <a:rPr lang="en-US" altLang="en-US" i="0"/>
              <a:pPr/>
              <a:t>6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5252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EF516-8A8E-4D48-9E71-40173E26CBD7}" type="slidenum">
              <a:rPr lang="en-US" altLang="en-US" i="0"/>
              <a:pPr/>
              <a:t>7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092579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EF516-8A8E-4D48-9E71-40173E26CBD7}" type="slidenum">
              <a:rPr lang="en-US" altLang="en-US" i="0"/>
              <a:pPr/>
              <a:t>9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09388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EF516-8A8E-4D48-9E71-40173E26CBD7}" type="slidenum">
              <a:rPr lang="en-US" altLang="en-US" i="0"/>
              <a:pPr/>
              <a:t>10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733956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EF516-8A8E-4D48-9E71-40173E26CBD7}" type="slidenum">
              <a:rPr lang="en-US" altLang="en-US" i="0"/>
              <a:pPr/>
              <a:t>11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859878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09F37BE-9DAA-F346-8E83-7AA0EACCDC47}" type="slidenum">
              <a:rPr lang="en-US" altLang="en-US" i="0"/>
              <a:pPr/>
              <a:t>13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71518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AD786-C587-4543-B39F-26BCA5ADE6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55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84F71-1218-CE44-AD50-FA0942F6C4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08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9F415-363E-B244-B0B3-173581CAF8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429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2CAE1-C9FD-EE42-B664-537E97CBA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76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F00FE-F0C7-7E49-A8B1-D60459344B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43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4CA08-DEE5-1F4E-8DF3-031967AED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19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129B2-EA45-A442-863E-7E5B76EB1D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00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E339A-7B30-CC4E-8BAB-C15EB66FC4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72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E7621-9195-A14D-93AE-E10D53CDD8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7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EF554-105F-674D-9C7E-6CCD91ECD5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52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94AC4-EFD4-6E41-9940-05C77081F8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77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9E7F0-C0A5-4348-9FEE-5735B9A54D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4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latin typeface="+mj-lt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>
                <a:effectLst/>
                <a:latin typeface="+mj-lt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Garamond" charset="0"/>
              </a:defRPr>
            </a:lvl1pPr>
          </a:lstStyle>
          <a:p>
            <a:pPr>
              <a:defRPr/>
            </a:pPr>
            <a:fld id="{C4B98F53-DDFF-F44D-8081-29DCE55428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600">
          <a:solidFill>
            <a:schemeClr val="tx1"/>
          </a:solidFill>
          <a:latin typeface="+mn-lt"/>
          <a:ea typeface="Arial" charset="0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hyperlink" Target="https://css-tricks.com/snippets/css/a-guide-to-flexbox/" TargetMode="External"/><Relationship Id="rId5" Type="http://schemas.openxmlformats.org/officeDocument/2006/relationships/hyperlink" Target="https://developer.mozilla.org/en-US/docs/Web/CSS/CSS_Grid_Layout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5888"/>
            <a:ext cx="8337550" cy="609600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Grid &amp; </a:t>
            </a:r>
            <a:r>
              <a:rPr lang="en-US" alt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Flexbox</a:t>
            </a:r>
            <a:r>
              <a:rPr lang="en-US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Layout  </a:t>
            </a:r>
            <a:br>
              <a:rPr lang="en-US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 Review</a:t>
            </a:r>
            <a:endParaRPr lang="en-US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638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4275"/>
            <a:ext cx="91440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Flexbox Layout Module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31" y="1392650"/>
            <a:ext cx="9200973" cy="546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Each layer has been aligned using </a:t>
            </a:r>
            <a:r>
              <a:rPr lang="en-US" altLang="en-US" b="1" dirty="0" err="1" smtClean="0"/>
              <a:t>Flexbox</a:t>
            </a:r>
            <a:r>
              <a:rPr lang="en-US" altLang="en-US" b="1" dirty="0" smtClean="0"/>
              <a:t>..</a:t>
            </a:r>
            <a:endParaRPr lang="en-US" alt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" y="1845100"/>
            <a:ext cx="5697632" cy="3384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75" y="2201836"/>
            <a:ext cx="3233803" cy="2540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3" y="6046441"/>
            <a:ext cx="8915623" cy="7669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764" y="560791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5775" y="170060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en-US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How can I make this responsive?</a:t>
            </a:r>
            <a:endParaRPr lang="en-US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6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Desktop </a:t>
            </a:r>
            <a:r>
              <a:rPr lang="en-US" altLang="en-US" b="1" smtClean="0"/>
              <a:t>-&gt; Mobile</a:t>
            </a:r>
            <a:endParaRPr lang="en-US" alt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651" y="1124744"/>
            <a:ext cx="4030698" cy="34887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229200"/>
            <a:ext cx="63246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5280" cy="1139825"/>
          </a:xfrm>
        </p:spPr>
        <p:txBody>
          <a:bodyPr/>
          <a:lstStyle/>
          <a:p>
            <a:r>
              <a:rPr lang="en-US" altLang="en-US" b="1" dirty="0" smtClean="0"/>
              <a:t>Put all layout code into an </a:t>
            </a:r>
            <a:r>
              <a:rPr lang="en-US" altLang="en-US" b="1" smtClean="0"/>
              <a:t>@media..</a:t>
            </a:r>
            <a:endParaRPr lang="en-US" alt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415"/>
            <a:ext cx="6411691" cy="55495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68686" y="26276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3028317"/>
            <a:ext cx="4241800" cy="204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Code the layout for the mobile ..</a:t>
            </a:r>
            <a:endParaRPr lang="en-US" alt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8" y="1337680"/>
            <a:ext cx="8564559" cy="1152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4165261" cy="17702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2879" y="301326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Some good resources..</a:t>
            </a:r>
            <a:endParaRPr lang="en-US" b="1" dirty="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pic>
        <p:nvPicPr>
          <p:cNvPr id="57346" name="Picture 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67500" y="5035550"/>
            <a:ext cx="0" cy="0"/>
          </a:xfrm>
        </p:spPr>
      </p:pic>
      <p:sp>
        <p:nvSpPr>
          <p:cNvPr id="6861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3200" dirty="0"/>
              <a:t>A Complete Guide to </a:t>
            </a:r>
            <a:r>
              <a:rPr lang="en-US" altLang="en-US" sz="3200" dirty="0" err="1"/>
              <a:t>FlexBox</a:t>
            </a:r>
            <a:r>
              <a:rPr lang="en-US" altLang="en-US" sz="3200" dirty="0"/>
              <a:t> - </a:t>
            </a:r>
            <a:r>
              <a:rPr lang="en-US" altLang="en-US" sz="3200" dirty="0">
                <a:hlinkClick r:id="rId4"/>
              </a:rPr>
              <a:t>https://css-tricks.com/snippets/css/a-guide-to-flexbox</a:t>
            </a:r>
            <a:r>
              <a:rPr lang="en-US" altLang="en-US" sz="3200" dirty="0" smtClean="0">
                <a:hlinkClick r:id="rId4"/>
              </a:rPr>
              <a:t>/</a:t>
            </a:r>
            <a:endParaRPr lang="en-US" altLang="en-US" sz="32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3200" dirty="0" smtClean="0"/>
              <a:t>CSS Grid Layout - </a:t>
            </a:r>
            <a:r>
              <a:rPr lang="en-US" altLang="en-US" sz="3200" dirty="0" smtClean="0">
                <a:hlinkClick r:id="rId5"/>
              </a:rPr>
              <a:t>https://developer.mozilla.org/en-US/docs/Web/CSS/CSS_Grid_Layout</a:t>
            </a:r>
            <a:r>
              <a:rPr lang="en-US" altLang="en-US" sz="3200" dirty="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32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3200" dirty="0" smtClean="0"/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altLang="en-US" sz="3200" dirty="0"/>
          </a:p>
          <a:p>
            <a:pPr eaLnBrk="1" hangingPunct="1">
              <a:lnSpc>
                <a:spcPct val="90000"/>
              </a:lnSpc>
              <a:defRPr/>
            </a:pPr>
            <a:endParaRPr lang="en-GB" altLang="en-US" sz="2800" dirty="0"/>
          </a:p>
          <a:p>
            <a:pPr lvl="1" eaLnBrk="1" hangingPunct="1">
              <a:lnSpc>
                <a:spcPct val="90000"/>
              </a:lnSpc>
              <a:defRPr/>
            </a:pPr>
            <a:endParaRPr lang="en-GB" altLang="en-US" sz="22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Grid Layout</a:t>
            </a:r>
            <a:endParaRPr lang="en-US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4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Grid Layout</a:t>
            </a:r>
            <a:endParaRPr lang="en-US" altLang="en-US" b="1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435975" cy="31623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 smtClean="0"/>
              <a:t>Grid layout is for a full web page or a large section of a web page.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 smtClean="0"/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800" dirty="0" smtClean="0"/>
              <a:t>Download “</a:t>
            </a:r>
            <a:r>
              <a:rPr lang="en-US" sz="2800" i="1" dirty="0" smtClean="0"/>
              <a:t>Review Code</a:t>
            </a:r>
            <a:r>
              <a:rPr lang="en-US" sz="2800" dirty="0" smtClean="0"/>
              <a:t>” zip from </a:t>
            </a:r>
            <a:r>
              <a:rPr lang="en-US" sz="2800" dirty="0" err="1" smtClean="0"/>
              <a:t>Brightspace</a:t>
            </a:r>
            <a:endParaRPr lang="en-US" sz="2800" dirty="0" smtClean="0"/>
          </a:p>
          <a:p>
            <a:pPr marL="0" indent="0" eaLnBrk="1" hangingPunct="1">
              <a:buNone/>
              <a:defRPr/>
            </a:pPr>
            <a:endParaRPr lang="en-US" sz="2800" dirty="0" smtClean="0"/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800" dirty="0" smtClean="0"/>
              <a:t>Create a grid of 3 rows and 2 columns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 smtClean="0"/>
              <a:t>Put grid-container class in CSS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 smtClean="0"/>
              <a:t>Put grid-container class in HTML</a:t>
            </a:r>
          </a:p>
          <a:p>
            <a:pPr marL="0" indent="0" eaLnBrk="1" hangingPunct="1">
              <a:buNone/>
              <a:defRPr/>
            </a:pPr>
            <a:endParaRPr lang="en-GB" sz="24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u="sng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 smtClean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333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Create a grid..</a:t>
            </a:r>
            <a:endParaRPr lang="en-US" altLang="en-US" b="1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519" y="1340768"/>
            <a:ext cx="8435975" cy="31623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 smtClean="0"/>
              <a:t>It should look like this when rendered.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GB" sz="24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u="sng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 smtClean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marL="0" indent="0" eaLnBrk="1" hangingPunct="1">
              <a:buNone/>
              <a:defRPr/>
            </a:pPr>
            <a:endParaRPr lang="en-US" sz="3200" dirty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5" y="1988840"/>
            <a:ext cx="832497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Code for creating a grid..</a:t>
            </a:r>
            <a:endParaRPr lang="en-US" alt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0" y="1989181"/>
            <a:ext cx="5504588" cy="2951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40" y="3081180"/>
            <a:ext cx="3405978" cy="3096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13045" y="102695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0349" y="26996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en-US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38" y="1396284"/>
            <a:ext cx="3419782" cy="102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We want to span columns..</a:t>
            </a:r>
            <a:endParaRPr lang="en-US" altLang="en-US" b="1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519" y="1340768"/>
            <a:ext cx="8435975" cy="31623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 smtClean="0"/>
              <a:t>However, I wanted it to look like this </a:t>
            </a:r>
            <a:r>
              <a:rPr lang="mr-IN" sz="2800" dirty="0" smtClean="0"/>
              <a:t>–</a:t>
            </a:r>
            <a:r>
              <a:rPr lang="en-US" sz="2800" dirty="0" smtClean="0"/>
              <a:t> 3 rows, 2 columns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GB" sz="24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u="sng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 smtClean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marL="0" indent="0" eaLnBrk="1" hangingPunct="1">
              <a:buNone/>
              <a:defRPr/>
            </a:pPr>
            <a:endParaRPr lang="en-US" sz="3200" dirty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US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77" y="2276872"/>
            <a:ext cx="6425846" cy="37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Code for spanning columns..</a:t>
            </a:r>
            <a:endParaRPr lang="en-US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96752"/>
            <a:ext cx="5862845" cy="34563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229200"/>
            <a:ext cx="7227388" cy="1008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48598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Flexbox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Layout</a:t>
            </a:r>
            <a:endParaRPr lang="en-US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How do I align content in a layer?</a:t>
            </a:r>
            <a:endParaRPr lang="en-US" altLang="en-US" b="1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2" y="1844824"/>
            <a:ext cx="8435975" cy="1865883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b="1" dirty="0" err="1" smtClean="0"/>
              <a:t>Flexbox</a:t>
            </a:r>
            <a:r>
              <a:rPr lang="en-US" sz="2800" b="1" dirty="0" smtClean="0"/>
              <a:t> </a:t>
            </a:r>
            <a:r>
              <a:rPr lang="en-US" sz="2800" dirty="0" smtClean="0"/>
              <a:t>is used for aligning within a layer.</a:t>
            </a:r>
          </a:p>
          <a:p>
            <a:pPr marL="0" indent="0" eaLnBrk="1" hangingPunct="1">
              <a:buNone/>
              <a:defRPr/>
            </a:pPr>
            <a:endParaRPr lang="en-US" sz="2800" dirty="0" smtClean="0"/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800" dirty="0" smtClean="0"/>
              <a:t>Each layer below has been aligned with </a:t>
            </a:r>
            <a:r>
              <a:rPr lang="en-US" sz="2800" dirty="0" err="1" smtClean="0"/>
              <a:t>flexbox</a:t>
            </a:r>
            <a:endParaRPr lang="en-US" sz="2800" dirty="0" smtClean="0"/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000" b="1" dirty="0" smtClean="0"/>
              <a:t>header, aside, main</a:t>
            </a:r>
            <a:r>
              <a:rPr lang="en-US" sz="2000" dirty="0" smtClean="0"/>
              <a:t>: centered horizontally and vertically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000" b="1" dirty="0" smtClean="0"/>
              <a:t>footer</a:t>
            </a:r>
            <a:r>
              <a:rPr lang="en-US" sz="2000" dirty="0" smtClean="0"/>
              <a:t> has been aligned to the right</a:t>
            </a:r>
            <a:endParaRPr lang="en-GB" sz="2400" u="sng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 smtClean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96</TotalTime>
  <Words>218</Words>
  <Application>Microsoft Macintosh PowerPoint</Application>
  <PresentationFormat>On-screen Show (4:3)</PresentationFormat>
  <Paragraphs>83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Garamond</vt:lpstr>
      <vt:lpstr>ＭＳ Ｐゴシック</vt:lpstr>
      <vt:lpstr>Times New Roman</vt:lpstr>
      <vt:lpstr>Wingdings</vt:lpstr>
      <vt:lpstr>Arial</vt:lpstr>
      <vt:lpstr>Edge</vt:lpstr>
      <vt:lpstr>Grid &amp; Flexbox Layout   A Review</vt:lpstr>
      <vt:lpstr>Grid Layout</vt:lpstr>
      <vt:lpstr>Grid Layout</vt:lpstr>
      <vt:lpstr>Create a grid..</vt:lpstr>
      <vt:lpstr>Code for creating a grid..</vt:lpstr>
      <vt:lpstr>We want to span columns..</vt:lpstr>
      <vt:lpstr>Code for spanning columns..</vt:lpstr>
      <vt:lpstr>Flexbox Layout</vt:lpstr>
      <vt:lpstr>How do I align content in a layer?</vt:lpstr>
      <vt:lpstr>Flexbox Layout Module</vt:lpstr>
      <vt:lpstr>Each layer has been aligned using Flexbox..</vt:lpstr>
      <vt:lpstr>How can I make this responsive?</vt:lpstr>
      <vt:lpstr>Desktop -&gt; Mobile</vt:lpstr>
      <vt:lpstr>Put all layout code into an @media..</vt:lpstr>
      <vt:lpstr>Code the layout for the mobile ..</vt:lpstr>
      <vt:lpstr>Some good resources..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&amp; Flexbox Layout – A Review</dc:title>
  <dc:creator>Microsoft Office User</dc:creator>
  <cp:lastModifiedBy>Microsoft Office User</cp:lastModifiedBy>
  <cp:revision>16</cp:revision>
  <cp:lastPrinted>2013-04-07T20:04:46Z</cp:lastPrinted>
  <dcterms:created xsi:type="dcterms:W3CDTF">2020-12-09T11:03:39Z</dcterms:created>
  <dcterms:modified xsi:type="dcterms:W3CDTF">2020-12-09T16:21:52Z</dcterms:modified>
</cp:coreProperties>
</file>