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441" r:id="rId2"/>
    <p:sldId id="512" r:id="rId3"/>
    <p:sldId id="513" r:id="rId4"/>
    <p:sldId id="514" r:id="rId5"/>
    <p:sldId id="515" r:id="rId6"/>
    <p:sldId id="516" r:id="rId7"/>
    <p:sldId id="517" r:id="rId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0C0C0"/>
    <a:srgbClr val="990099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0137"/>
  </p:normalViewPr>
  <p:slideViewPr>
    <p:cSldViewPr>
      <p:cViewPr varScale="1">
        <p:scale>
          <a:sx n="93" d="100"/>
          <a:sy n="93" d="100"/>
        </p:scale>
        <p:origin x="216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Times New Roman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fld id="{2B19E89F-F5BE-BA41-AE5B-8D86078148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8757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9808077E-DE14-414A-A21F-55F9BE7506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40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2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01476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3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02442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4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9013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5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32102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6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0292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8AEF516-8A8E-4D48-9E71-40173E26CBD7}" type="slidenum">
              <a:rPr lang="en-US" altLang="en-US" i="0"/>
              <a:pPr/>
              <a:t>7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4941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AD786-C587-4543-B39F-26BCA5ADE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84F71-1218-CE44-AD50-FA0942F6C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08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9F415-363E-B244-B0B3-173581CAF8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2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2CAE1-C9FD-EE42-B664-537E97CBA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7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F00FE-F0C7-7E49-A8B1-D60459344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43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4CA08-DEE5-1F4E-8DF3-031967AED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1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129B2-EA45-A442-863E-7E5B76EB1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0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339A-7B30-CC4E-8BAB-C15EB66FC4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7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E7621-9195-A14D-93AE-E10D53CDD8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EF554-105F-674D-9C7E-6CCD91ECD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52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94AC4-EFD4-6E41-9940-05C77081F8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7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9E7F0-C0A5-4348-9FEE-5735B9A54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4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+mj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effectLst/>
                <a:latin typeface="+mj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Garamond" charset="0"/>
              </a:defRPr>
            </a:lvl1pPr>
          </a:lstStyle>
          <a:p>
            <a:pPr>
              <a:defRPr/>
            </a:pPr>
            <a:fld id="{C4B98F53-DDFF-F44D-8081-29DCE55428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q"/>
        <a:defRPr sz="2600">
          <a:solidFill>
            <a:schemeClr val="tx1"/>
          </a:solidFill>
          <a:latin typeface="+mn-lt"/>
          <a:ea typeface="Arial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200">
          <a:solidFill>
            <a:schemeClr val="tx1"/>
          </a:solidFill>
          <a:latin typeface="+mn-lt"/>
          <a:ea typeface="Arial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q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3225" y="116632"/>
            <a:ext cx="8337550" cy="609600"/>
          </a:xfrm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Responsively Sizing Fonts</a:t>
            </a:r>
            <a:endParaRPr lang="en-US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4275"/>
            <a:ext cx="91440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Two approaches to sizing fonts..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34" y="1988840"/>
            <a:ext cx="8435975" cy="316230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Using REM</a:t>
            </a:r>
            <a:endParaRPr lang="en-US" sz="2400" dirty="0" smtClean="0"/>
          </a:p>
          <a:p>
            <a:pPr marL="801687" lvl="1" indent="-457200" eaLnBrk="1" hangingPunct="1">
              <a:buFont typeface="+mj-lt"/>
              <a:buAutoNum type="arabicPeriod"/>
              <a:defRPr/>
            </a:pPr>
            <a:endParaRPr lang="en-US" sz="2400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Serving different pixel-sizes to different device sizes</a:t>
            </a:r>
            <a:endParaRPr lang="en-US" sz="28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z="28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783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1. Using REM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793122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For mobile layout: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b="1" i="1" dirty="0" smtClean="0"/>
              <a:t>html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website default size is set to 12px</a:t>
            </a:r>
          </a:p>
          <a:p>
            <a:pPr eaLnBrk="1" hangingPunct="1">
              <a:defRPr/>
            </a:pPr>
            <a:r>
              <a:rPr lang="en-US" sz="2800" b="1" i="1" dirty="0" smtClean="0"/>
              <a:t>header</a:t>
            </a:r>
            <a:r>
              <a:rPr lang="en-US" sz="2800" dirty="0" smtClean="0"/>
              <a:t> size is three times the default size - 36px</a:t>
            </a:r>
          </a:p>
          <a:p>
            <a:pPr eaLnBrk="1" hangingPunct="1">
              <a:defRPr/>
            </a:pPr>
            <a:r>
              <a:rPr lang="en-US" sz="2800" b="1" i="1" dirty="0" smtClean="0"/>
              <a:t>aside</a:t>
            </a:r>
            <a:r>
              <a:rPr lang="en-US" sz="2800" dirty="0" smtClean="0"/>
              <a:t> size is twice the default size - 24px</a:t>
            </a:r>
            <a:endParaRPr lang="en-US" sz="28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z="28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1740"/>
            <a:ext cx="6525477" cy="10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1. Using REM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47725"/>
            <a:ext cx="793122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For desktop layout: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 smtClean="0"/>
              <a:t>Only attribute which needs to be added is </a:t>
            </a:r>
            <a:r>
              <a:rPr lang="en-US" sz="2800" b="1" i="1" dirty="0" smtClean="0"/>
              <a:t>html </a:t>
            </a:r>
            <a:r>
              <a:rPr lang="en-US" sz="2800" dirty="0" smtClean="0"/>
              <a:t>so default is now 16px</a:t>
            </a:r>
          </a:p>
          <a:p>
            <a:pPr eaLnBrk="1" hangingPunct="1">
              <a:defRPr/>
            </a:pPr>
            <a:r>
              <a:rPr lang="en-US" sz="2800" b="1" i="1" dirty="0" smtClean="0"/>
              <a:t>header</a:t>
            </a:r>
            <a:r>
              <a:rPr lang="en-US" sz="2800" dirty="0" smtClean="0"/>
              <a:t> &amp; </a:t>
            </a:r>
            <a:r>
              <a:rPr lang="en-US" sz="2800" b="1" i="1" dirty="0" smtClean="0"/>
              <a:t>aside</a:t>
            </a:r>
            <a:r>
              <a:rPr lang="en-US" sz="2800" dirty="0" smtClean="0"/>
              <a:t> take 3rem and 2rem respectively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z="28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6792"/>
            <a:ext cx="511374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2. Serving different pixel sizes..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793122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For mobile layout: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b="1" i="1" dirty="0" smtClean="0"/>
              <a:t>main</a:t>
            </a:r>
            <a:r>
              <a:rPr lang="en-US" sz="2800" dirty="0" smtClean="0"/>
              <a:t> size is 14px</a:t>
            </a:r>
            <a:endParaRPr lang="en-US" sz="28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z="28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08585"/>
            <a:ext cx="6726285" cy="4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2. Serving different pixel sizes..</a:t>
            </a:r>
            <a:endParaRPr lang="en-US" altLang="en-US" b="1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7931224" cy="792088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For desktop layout: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b="1" i="1" dirty="0" smtClean="0"/>
              <a:t>main</a:t>
            </a:r>
            <a:r>
              <a:rPr lang="en-US" sz="2800" dirty="0" smtClean="0"/>
              <a:t> size is 30px</a:t>
            </a:r>
            <a:endParaRPr lang="en-US" sz="28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en-US" sz="28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u="sng" dirty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 smtClean="0"/>
          </a:p>
          <a:p>
            <a:pPr marL="0" indent="0" eaLnBrk="1" hangingPunct="1">
              <a:buFont typeface="Wingdings" charset="0"/>
              <a:buNone/>
              <a:defRPr/>
            </a:pPr>
            <a:endParaRPr lang="en-GB" sz="2400" dirty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GB" sz="3200" dirty="0" smtClean="0"/>
          </a:p>
          <a:p>
            <a:pPr eaLnBrk="1" hangingPunct="1">
              <a:buFont typeface="Wingdings" charset="0"/>
              <a:buChar char="n"/>
              <a:defRPr/>
            </a:pP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19300"/>
            <a:ext cx="4267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Mobile -&gt; Desktop</a:t>
            </a:r>
            <a:endParaRPr lang="en-US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889742"/>
            <a:ext cx="5660485" cy="3960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386628"/>
            <a:ext cx="4194969" cy="6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161</TotalTime>
  <Words>123</Words>
  <Application>Microsoft Macintosh PowerPoint</Application>
  <PresentationFormat>On-screen Show (4:3)</PresentationFormat>
  <Paragraphs>87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Garamond</vt:lpstr>
      <vt:lpstr>ＭＳ Ｐゴシック</vt:lpstr>
      <vt:lpstr>Times New Roman</vt:lpstr>
      <vt:lpstr>Wingdings</vt:lpstr>
      <vt:lpstr>Arial</vt:lpstr>
      <vt:lpstr>Edge</vt:lpstr>
      <vt:lpstr>Responsively Sizing Fonts</vt:lpstr>
      <vt:lpstr>Two approaches to sizing fonts..</vt:lpstr>
      <vt:lpstr>1. Using REM</vt:lpstr>
      <vt:lpstr>1. Using REM</vt:lpstr>
      <vt:lpstr>2. Serving different pixel sizes..</vt:lpstr>
      <vt:lpstr>2. Serving different pixel sizes..</vt:lpstr>
      <vt:lpstr>Mobile -&gt; Desktop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&amp; Flexbox Layout – A Review</dc:title>
  <dc:creator>Microsoft Office User</dc:creator>
  <cp:lastModifiedBy>Microsoft Office User</cp:lastModifiedBy>
  <cp:revision>23</cp:revision>
  <cp:lastPrinted>2013-04-07T20:04:46Z</cp:lastPrinted>
  <dcterms:created xsi:type="dcterms:W3CDTF">2020-12-09T11:03:39Z</dcterms:created>
  <dcterms:modified xsi:type="dcterms:W3CDTF">2020-12-09T15:11:29Z</dcterms:modified>
</cp:coreProperties>
</file>