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96" r:id="rId2"/>
    <p:sldId id="299" r:id="rId3"/>
    <p:sldId id="291" r:id="rId4"/>
    <p:sldId id="29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1"/>
    <p:restoredTop sz="95372"/>
  </p:normalViewPr>
  <p:slideViewPr>
    <p:cSldViewPr>
      <p:cViewPr varScale="1">
        <p:scale>
          <a:sx n="108" d="100"/>
          <a:sy n="108" d="100"/>
        </p:scale>
        <p:origin x="5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fld id="{B691CA5E-4BB3-5D45-9642-DF2FE25FD1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184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820B65F-ABD1-0342-B677-F78DA332A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94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E8C26A7-29A3-A74C-B161-2123D66C0774}" type="slidenum">
              <a:rPr lang="en-US" altLang="en-US" b="0"/>
              <a:pPr/>
              <a:t>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1827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6529-A58B-974D-A04B-7FFC73CE9E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09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0A104-0D08-7246-9686-FDC733497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3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7DC7-618F-DE49-8E19-B212B4370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0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5A5CD-6E48-F74F-989E-2ED5CE38B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4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32DD-D30A-B946-B226-51D717311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65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BD985-3F19-164A-B660-35199D0BD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2D334-70FD-F142-B8A3-7C63EDDDF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9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F7019-ED25-1B4D-9027-52BC7EC9D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1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9E6F-0A06-1F4C-843D-4F5FCA6927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7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AB812-C3F2-954B-9671-A7021DB97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59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8BA28-5F05-E248-A11A-AD9B52FCE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669A7-E525-8045-90FF-94E629D50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94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ffectLst/>
                <a:latin typeface="+mj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ffectLst/>
                <a:latin typeface="+mj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charset="0"/>
              </a:defRPr>
            </a:lvl1pPr>
          </a:lstStyle>
          <a:p>
            <a:pPr>
              <a:defRPr/>
            </a:pPr>
            <a:fld id="{CB069AAB-A77B-1E4F-83BF-68D0B3C9A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cresize.com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4450"/>
            <a:ext cx="7848600" cy="2265363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GB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So how do I make my images responsive?</a:t>
            </a:r>
            <a:endParaRPr lang="en-US" sz="3600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1638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Mobile -&gt; Desktop</a:t>
            </a:r>
            <a:endParaRPr lang="en-US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899" y="3978920"/>
            <a:ext cx="6107481" cy="2879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7638"/>
            <a:ext cx="5054766" cy="22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Flexible images</a:t>
            </a:r>
            <a:endParaRPr lang="en-US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6563"/>
            <a:ext cx="8229600" cy="4530725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Wingdings" charset="2"/>
              <a:buNone/>
              <a:defRPr/>
            </a:pPr>
            <a:r>
              <a:rPr lang="en-US" altLang="en-US" sz="2800" b="1" dirty="0" smtClean="0"/>
              <a:t>Using the max-width Property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charset="2"/>
              <a:buNone/>
              <a:defRPr/>
            </a:pPr>
            <a:r>
              <a:rPr lang="en-US" altLang="en-US" sz="2800" dirty="0" smtClean="0"/>
              <a:t>If the max-width property is set to 100%, the image will scale down if it has to, but never scale up to be larger than its original size: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charset="2"/>
              <a:buNone/>
              <a:defRPr/>
            </a:pPr>
            <a:r>
              <a:rPr lang="en-US" altLang="en-US" sz="2800" dirty="0" smtClean="0"/>
              <a:t>     </a:t>
            </a:r>
            <a:endParaRPr lang="en-GB" sz="2000" dirty="0"/>
          </a:p>
          <a:p>
            <a:pPr eaLnBrk="1" hangingPunct="1">
              <a:spcBef>
                <a:spcPct val="40000"/>
              </a:spcBef>
              <a:buFont typeface="Wingdings" charset="0"/>
              <a:buChar char="n"/>
              <a:defRPr/>
            </a:pPr>
            <a:endParaRPr lang="en-GB" sz="2000" dirty="0" smtClean="0"/>
          </a:p>
          <a:p>
            <a:pPr marL="0" indent="0" eaLnBrk="1" hangingPunct="1">
              <a:spcBef>
                <a:spcPct val="40000"/>
              </a:spcBef>
              <a:buFont typeface="Wingdings" charset="0"/>
              <a:buNone/>
              <a:defRPr/>
            </a:pPr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4725144"/>
            <a:ext cx="7848872" cy="1097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572" y="41254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endParaRPr lang="en-US" b="1" i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Flexible images</a:t>
            </a:r>
            <a:endParaRPr lang="en-US" b="1" dirty="0" smtClean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229600" cy="1866453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GB" sz="2800" b="1" dirty="0"/>
              <a:t>HTML5 &lt;picture&gt; Element</a:t>
            </a:r>
            <a:endParaRPr lang="en-IE" sz="2800" dirty="0"/>
          </a:p>
          <a:p>
            <a:pPr>
              <a:defRPr/>
            </a:pPr>
            <a:r>
              <a:rPr lang="en-US" sz="2400" dirty="0" smtClean="0"/>
              <a:t>Use more than one image whe</a:t>
            </a:r>
            <a:r>
              <a:rPr lang="en-US" sz="2400" dirty="0" smtClean="0"/>
              <a:t>n serving an image for a web page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/>
              <a:t>Using </a:t>
            </a:r>
            <a:r>
              <a:rPr lang="en-US" sz="2400" dirty="0">
                <a:hlinkClick r:id="rId2"/>
              </a:rPr>
              <a:t>https://picresize.com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reduce the size of </a:t>
            </a:r>
            <a:r>
              <a:rPr lang="en-US" sz="2400" i="1" dirty="0" err="1" smtClean="0">
                <a:solidFill>
                  <a:schemeClr val="tx2"/>
                </a:solidFill>
              </a:rPr>
              <a:t>largescene.png</a:t>
            </a:r>
            <a:r>
              <a:rPr lang="en-US" sz="2400" dirty="0" smtClean="0"/>
              <a:t>, so now there are 2 versions of the image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largescene.png</a:t>
            </a:r>
            <a:r>
              <a:rPr lang="en-US" sz="2400" dirty="0" smtClean="0"/>
              <a:t> and </a:t>
            </a:r>
            <a:r>
              <a:rPr lang="en-US" sz="2400" i="1" dirty="0" err="1" smtClean="0">
                <a:solidFill>
                  <a:schemeClr val="tx2"/>
                </a:solidFill>
              </a:rPr>
              <a:t>smallscene.png</a:t>
            </a:r>
            <a:endParaRPr lang="en-IE" sz="2400" i="1" dirty="0">
              <a:solidFill>
                <a:schemeClr val="tx2"/>
              </a:solidFill>
            </a:endParaRPr>
          </a:p>
          <a:p>
            <a:pPr marL="0" indent="0">
              <a:buFont typeface="Wingdings" charset="2"/>
              <a:buNone/>
              <a:defRPr/>
            </a:pPr>
            <a:endParaRPr lang="en-GB" sz="2000" dirty="0" smtClean="0"/>
          </a:p>
          <a:p>
            <a:pPr marL="0" indent="0" eaLnBrk="1" hangingPunct="1">
              <a:spcBef>
                <a:spcPct val="40000"/>
              </a:spcBef>
              <a:buFont typeface="Wingdings" charset="0"/>
              <a:buNone/>
              <a:defRPr/>
            </a:pPr>
            <a:endParaRPr lang="en-GB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5752"/>
            <a:ext cx="9179004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</TotalTime>
  <Words>66</Words>
  <Application>Microsoft Macintosh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Garamond</vt:lpstr>
      <vt:lpstr>ＭＳ Ｐゴシック</vt:lpstr>
      <vt:lpstr>Times New Roman</vt:lpstr>
      <vt:lpstr>Wingdings</vt:lpstr>
      <vt:lpstr>Edge</vt:lpstr>
      <vt:lpstr>So how do I make my images responsive?</vt:lpstr>
      <vt:lpstr>Mobile -&gt; Desktop</vt:lpstr>
      <vt:lpstr>Flexible images</vt:lpstr>
      <vt:lpstr>Flexible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how do I make my images responsive?</dc:title>
  <dc:creator>Microsoft Office User</dc:creator>
  <cp:lastModifiedBy>Microsoft Office User</cp:lastModifiedBy>
  <cp:revision>4</cp:revision>
  <cp:lastPrinted>2006-08-27T11:47:11Z</cp:lastPrinted>
  <dcterms:created xsi:type="dcterms:W3CDTF">2020-12-09T15:27:38Z</dcterms:created>
  <dcterms:modified xsi:type="dcterms:W3CDTF">2020-12-09T16:03:52Z</dcterms:modified>
</cp:coreProperties>
</file>