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7"/>
  </p:normalViewPr>
  <p:slideViewPr>
    <p:cSldViewPr snapToGrid="0" snapToObjects="1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7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1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16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3275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2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8/8/16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33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8/8/16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47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13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4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1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8/8/16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8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8/8/16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2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8/8/16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3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44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03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Bearcat Developers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 Billmann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04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ready for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IDEs</a:t>
            </a:r>
          </a:p>
          <a:p>
            <a:r>
              <a:rPr lang="en-US" sz="2800" dirty="0" smtClean="0"/>
              <a:t>Setting up Eclipse / </a:t>
            </a:r>
            <a:r>
              <a:rPr lang="en-US" sz="2800" dirty="0" err="1" smtClean="0"/>
              <a:t>Netbeans</a:t>
            </a:r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4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Integrated Development Environment</a:t>
            </a:r>
          </a:p>
          <a:p>
            <a:pPr lvl="1"/>
            <a:r>
              <a:rPr lang="en-US" dirty="0" smtClean="0"/>
              <a:t>Basic: Place to write Java &amp; other languages</a:t>
            </a:r>
          </a:p>
          <a:p>
            <a:pPr lvl="1"/>
            <a:r>
              <a:rPr lang="en-US" dirty="0" smtClean="0"/>
              <a:t>Actual: Software application that includes the following: </a:t>
            </a:r>
          </a:p>
          <a:p>
            <a:pPr lvl="2"/>
            <a:r>
              <a:rPr lang="en-US" dirty="0" smtClean="0"/>
              <a:t>Code editor – write code</a:t>
            </a:r>
          </a:p>
          <a:p>
            <a:pPr lvl="2"/>
            <a:r>
              <a:rPr lang="en-US" dirty="0" smtClean="0"/>
              <a:t>Debugger – catch errors in code</a:t>
            </a:r>
          </a:p>
          <a:p>
            <a:pPr lvl="2"/>
            <a:r>
              <a:rPr lang="en-US" dirty="0" smtClean="0"/>
              <a:t>Build Automation – helps compile the code and run the program </a:t>
            </a:r>
            <a:r>
              <a:rPr lang="en-US" smtClean="0"/>
              <a:t>more efficiently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66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5908</TotalTime>
  <Words>60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Gothic</vt:lpstr>
      <vt:lpstr>Wingdings 3</vt:lpstr>
      <vt:lpstr>Arial</vt:lpstr>
      <vt:lpstr>Ion</vt:lpstr>
      <vt:lpstr>Bearcat Developers</vt:lpstr>
      <vt:lpstr>Getting ready for Java</vt:lpstr>
      <vt:lpstr>IDE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Bearcat Developers</dc:title>
  <dc:creator>Billmann, Daniel (billmadp)</dc:creator>
  <cp:lastModifiedBy>Billmann, Daniel (billmadp)</cp:lastModifiedBy>
  <cp:revision>4</cp:revision>
  <dcterms:created xsi:type="dcterms:W3CDTF">2016-08-08T23:15:30Z</dcterms:created>
  <dcterms:modified xsi:type="dcterms:W3CDTF">2016-08-13T01:43:34Z</dcterms:modified>
</cp:coreProperties>
</file>