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6" r:id="rId4"/>
    <p:sldId id="264" r:id="rId5"/>
    <p:sldId id="265" r:id="rId6"/>
    <p:sldId id="257" r:id="rId7"/>
    <p:sldId id="25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5857" autoAdjust="0"/>
  </p:normalViewPr>
  <p:slideViewPr>
    <p:cSldViewPr>
      <p:cViewPr varScale="1">
        <p:scale>
          <a:sx n="73" d="100"/>
          <a:sy n="73" d="100"/>
        </p:scale>
        <p:origin x="-121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30876246418963"/>
          <c:y val="0.69293983675016502"/>
          <c:w val="0.7091496778135763"/>
          <c:h val="4.6804876977493456E-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Alpha version, implementation of the game (14 days)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Days</c:v>
                </c:pt>
              </c:strCache>
            </c:strRef>
          </c:cat>
          <c:val>
            <c:numRef>
              <c:f>Feuil1!$B$2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Beta version, implementation of the visual design (30 days)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Days</c:v>
                </c:pt>
              </c:strCache>
            </c:strRef>
          </c:cat>
          <c:val>
            <c:numRef>
              <c:f>Feuil1!$C$2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1.0 Version, implementation of the feedback from beta version. (60 days)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Days</c:v>
                </c:pt>
              </c:strCache>
            </c:strRef>
          </c:cat>
          <c:val>
            <c:numRef>
              <c:f>Feuil1!$D$2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329088"/>
        <c:axId val="39377088"/>
      </c:barChart>
      <c:catAx>
        <c:axId val="34329088"/>
        <c:scaling>
          <c:orientation val="minMax"/>
        </c:scaling>
        <c:delete val="0"/>
        <c:axPos val="l"/>
        <c:majorTickMark val="out"/>
        <c:minorTickMark val="none"/>
        <c:tickLblPos val="nextTo"/>
        <c:crossAx val="39377088"/>
        <c:crosses val="autoZero"/>
        <c:auto val="1"/>
        <c:lblAlgn val="ctr"/>
        <c:lblOffset val="100"/>
        <c:noMultiLvlLbl val="0"/>
      </c:catAx>
      <c:valAx>
        <c:axId val="3937708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34329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147445630447519E-2"/>
          <c:y val="0.49350023200036602"/>
          <c:w val="0.93893831240973225"/>
          <c:h val="0.1987122554858245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9E56-E4AC-4077-84CC-E91A80A244D7}" type="datetimeFigureOut">
              <a:rPr lang="fr-FR" smtClean="0"/>
              <a:t>29/08/2013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BC79-FFDE-46CF-925D-1BAAFDB419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9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E7AC7-9AB7-49D4-973C-2CFE015CFD86}" type="datetimeFigureOut">
              <a:rPr lang="fr-FR" smtClean="0"/>
              <a:t>29/08/2013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B3F69-798C-477A-998F-55FED24A75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377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3F69-798C-477A-998F-55FED24A75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153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3F69-798C-477A-998F-55FED24A75B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529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2E-5DAC-429C-A1C7-F978FD5C3A32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2066-B670-404B-890C-DE11A2F87701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F3A4-F588-43F3-8BDC-04499A309841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8B0-8C43-468D-B1ED-AE75A75EB97A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84F9-7A7E-4791-8428-B13BBD1D5302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9C2F-D692-4ECE-BCFF-044A6A4DD072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200-10AC-4D6F-851C-4931B03BF1BE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E986-312D-4928-AF85-CE399F15CE64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B8B-3B65-4D8D-B541-DCD60CCEF319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6A17-85BA-4F18-86C8-BF0D85E98DA5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C46-B21D-4DCE-97AE-AD26194963F3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4390D0-248A-4BCE-AA5A-EAA98D1FDF69}" type="datetime1">
              <a:rPr lang="fr-FR" smtClean="0"/>
              <a:t>29/08/2013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36612"/>
            <a:ext cx="2074188" cy="7689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631212"/>
            <a:ext cx="1146659" cy="1107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32429"/>
            <a:ext cx="2453238" cy="2368805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101234"/>
            <a:ext cx="7175351" cy="992401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Magic Tactil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25896"/>
            <a:ext cx="2074188" cy="76898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619672" y="429309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 to your game the visibility it </a:t>
            </a:r>
            <a:r>
              <a:rPr lang="en-US" sz="2400" dirty="0" smtClean="0"/>
              <a:t>deserve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16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04856" cy="1455026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An adaptable platform for all table </a:t>
            </a:r>
            <a:r>
              <a:rPr lang="en-US" dirty="0"/>
              <a:t>games.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475656" y="2060848"/>
            <a:ext cx="6264696" cy="34563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Magic Tactil is an online platform adaptable to all card games and board games.</a:t>
            </a:r>
            <a:endParaRPr 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2</a:t>
            </a:fld>
            <a:endParaRPr lang="fr-FR" dirty="0"/>
          </a:p>
        </p:txBody>
      </p:sp>
      <p:pic>
        <p:nvPicPr>
          <p:cNvPr id="1029" name="Picture 5" descr="C:\Users\Periph_a\Downloads\car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40771"/>
            <a:ext cx="62738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416824" cy="1656184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Your game compatible with several terminals.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2348880"/>
            <a:ext cx="7200800" cy="309634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PC (Windows 7, 8)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IPad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Tablettes Android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Surface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Table PixelSense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3</a:t>
            </a:fld>
            <a:endParaRPr lang="fr-FR" dirty="0"/>
          </a:p>
        </p:txBody>
      </p:sp>
      <p:pic>
        <p:nvPicPr>
          <p:cNvPr id="2055" name="Picture 7" descr="C:\Users\Periph_a\Downloads\lap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55045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Periph_a\Downloads\i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27342"/>
            <a:ext cx="1728192" cy="107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Periph_a\Downloads\andro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16994"/>
            <a:ext cx="1804294" cy="18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Periph_a\Downloads\surfac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90" y="4434257"/>
            <a:ext cx="1872208" cy="13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Periph_a\Downloads\pixelsen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98" y="4165544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0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892480" cy="1080120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err="1"/>
              <a:t>Numerous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556792"/>
            <a:ext cx="7632848" cy="37444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Depending your game and your needs Magic Tactil may implement</a:t>
            </a:r>
            <a:r>
              <a:rPr lang="en-US" dirty="0" smtClean="0"/>
              <a:t>:</a:t>
            </a:r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/>
              <a:t> A </a:t>
            </a:r>
            <a:r>
              <a:rPr lang="fr-FR" dirty="0" err="1" smtClean="0"/>
              <a:t>friend</a:t>
            </a:r>
            <a:r>
              <a:rPr lang="fr-FR" dirty="0"/>
              <a:t> </a:t>
            </a:r>
            <a:r>
              <a:rPr lang="fr-FR" dirty="0" smtClean="0"/>
              <a:t>management </a:t>
            </a:r>
            <a:r>
              <a:rPr lang="fr-FR" dirty="0"/>
              <a:t>module</a:t>
            </a:r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/>
              <a:t> A </a:t>
            </a:r>
            <a:r>
              <a:rPr lang="fr-FR" dirty="0" err="1"/>
              <a:t>tournament</a:t>
            </a:r>
            <a:r>
              <a:rPr lang="fr-FR" dirty="0"/>
              <a:t> </a:t>
            </a:r>
            <a:r>
              <a:rPr lang="fr-FR" dirty="0" smtClean="0"/>
              <a:t>module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</a:t>
            </a:r>
            <a:r>
              <a:rPr lang="fr-FR" dirty="0"/>
              <a:t>A collection </a:t>
            </a:r>
            <a:r>
              <a:rPr lang="fr-FR" dirty="0" smtClean="0"/>
              <a:t>module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/>
              <a:t> A </a:t>
            </a:r>
            <a:r>
              <a:rPr lang="fr-FR" dirty="0" err="1"/>
              <a:t>trade</a:t>
            </a:r>
            <a:r>
              <a:rPr lang="fr-FR" dirty="0"/>
              <a:t> </a:t>
            </a:r>
            <a:r>
              <a:rPr lang="fr-FR" dirty="0" smtClean="0"/>
              <a:t>module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An event module</a:t>
            </a:r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</a:t>
            </a:r>
            <a:r>
              <a:rPr lang="fr-FR" dirty="0" smtClean="0"/>
              <a:t>A shopping module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4</a:t>
            </a:fld>
            <a:endParaRPr lang="fr-FR" dirty="0"/>
          </a:p>
        </p:txBody>
      </p:sp>
      <p:pic>
        <p:nvPicPr>
          <p:cNvPr id="3078" name="Picture 6" descr="C:\Users\Periph_a\Downloads\Friends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57" y="4804663"/>
            <a:ext cx="105882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Periph_a\Downloads\icon-con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2" y="46891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Periph_a\Downloads\CQZ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30538"/>
            <a:ext cx="868251" cy="8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Periph_a\Downloads\collec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02" y="471648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Periph_a\Downloads\Event 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18" y="4696611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Periph_a\Downloads\shopping-cart-icon-614x46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50" y="4203969"/>
            <a:ext cx="2521400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8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80920" cy="136815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A </a:t>
            </a:r>
            <a:r>
              <a:rPr lang="en-US" dirty="0"/>
              <a:t>community version for mobile terminals.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2060848"/>
            <a:ext cx="7632848" cy="34563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addition to the PC and tablet </a:t>
            </a:r>
            <a:r>
              <a:rPr lang="en-US" dirty="0" smtClean="0"/>
              <a:t>versions, </a:t>
            </a:r>
            <a:r>
              <a:rPr lang="en-US" dirty="0"/>
              <a:t>MagicTactil provides community applications for Smartphone. Users keep in contact with the game and their friends</a:t>
            </a:r>
            <a:r>
              <a:rPr lang="en-US" dirty="0" smtClean="0"/>
              <a:t>.</a:t>
            </a:r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IOS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Android</a:t>
            </a:r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Windows Phone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5</a:t>
            </a:fld>
            <a:endParaRPr lang="fr-FR" dirty="0"/>
          </a:p>
        </p:txBody>
      </p:sp>
      <p:pic>
        <p:nvPicPr>
          <p:cNvPr id="4098" name="Picture 2" descr="C:\Users\Periph_a\Downloads\Nokia-Lumia-9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23" y="4185979"/>
            <a:ext cx="1872208" cy="243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eriph_a\Downloads\s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771" y="4148739"/>
            <a:ext cx="3762597" cy="25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eriph_a\Downloads\i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06" y="4149080"/>
            <a:ext cx="3774034" cy="25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2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1520" y="188640"/>
            <a:ext cx="7550842" cy="878962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err="1" smtClean="0">
                <a:solidFill>
                  <a:schemeClr val="bg1"/>
                </a:solidFill>
                <a:latin typeface="Bauhaus 93" pitchFamily="82" charset="0"/>
              </a:rPr>
              <a:t>Your</a:t>
            </a:r>
            <a:r>
              <a:rPr lang="fr-FR" dirty="0" smtClean="0">
                <a:solidFill>
                  <a:schemeClr val="bg1"/>
                </a:solidFill>
                <a:latin typeface="Bauhaus 93" pitchFamily="82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Bauhaus 93" pitchFamily="82" charset="0"/>
              </a:rPr>
              <a:t>design, </a:t>
            </a:r>
            <a:r>
              <a:rPr lang="fr-FR" dirty="0" err="1" smtClean="0">
                <a:solidFill>
                  <a:schemeClr val="bg1"/>
                </a:solidFill>
                <a:latin typeface="Bauhaus 93" pitchFamily="82" charset="0"/>
              </a:rPr>
              <a:t>your</a:t>
            </a:r>
            <a:r>
              <a:rPr lang="fr-FR" dirty="0" smtClean="0">
                <a:solidFill>
                  <a:schemeClr val="bg1"/>
                </a:solidFill>
                <a:latin typeface="Bauhaus 93" pitchFamily="82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Bauhaus 93" pitchFamily="82" charset="0"/>
              </a:rPr>
              <a:t>universe</a:t>
            </a:r>
            <a:r>
              <a:rPr lang="fr-FR" dirty="0" smtClean="0">
                <a:solidFill>
                  <a:schemeClr val="bg1"/>
                </a:solidFill>
                <a:latin typeface="Bauhaus 93" pitchFamily="82" charset="0"/>
              </a:rPr>
              <a:t>.</a:t>
            </a:r>
            <a:endParaRPr lang="fr-FR" dirty="0">
              <a:solidFill>
                <a:schemeClr val="bg1"/>
              </a:solidFill>
              <a:latin typeface="Bauhaus 93" pitchFamily="82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251520" y="5301208"/>
            <a:ext cx="7309364" cy="115212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Bauhaus 93" pitchFamily="82" charset="0"/>
              </a:rPr>
              <a:t>We change the design of your applications based on your game and your visual identity.</a:t>
            </a:r>
            <a:endParaRPr lang="fr-FR" dirty="0">
              <a:solidFill>
                <a:schemeClr val="bg1"/>
              </a:solidFill>
              <a:latin typeface="Bauhaus 93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6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680826" y="2967335"/>
            <a:ext cx="5782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uhaus 93" pitchFamily="82" charset="0"/>
              </a:rPr>
              <a:t>STAR OF THRONES</a:t>
            </a:r>
            <a:endParaRPr lang="fr-F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10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560840" cy="151216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Get your applications in record time.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600" y="2060848"/>
            <a:ext cx="7488832" cy="40324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Your applications ready in 60 days.</a:t>
            </a:r>
          </a:p>
          <a:p>
            <a:pPr algn="l"/>
            <a:r>
              <a:rPr lang="en-US" dirty="0"/>
              <a:t>The modules are ready, it </a:t>
            </a:r>
            <a:r>
              <a:rPr lang="en-US" dirty="0" smtClean="0"/>
              <a:t>only remains </a:t>
            </a:r>
            <a:r>
              <a:rPr lang="en-US" dirty="0"/>
              <a:t>to inject your game and your design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en-US" dirty="0"/>
              <a:t>If you have special needs after version 1.0 we stay at your disposal to improve your applications.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7</a:t>
            </a:fld>
            <a:endParaRPr lang="fr-FR" dirty="0"/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3517255583"/>
              </p:ext>
            </p:extLst>
          </p:nvPr>
        </p:nvGraphicFramePr>
        <p:xfrm>
          <a:off x="467544" y="332656"/>
          <a:ext cx="8424936" cy="612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35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213</Words>
  <Application>Microsoft Office PowerPoint</Application>
  <PresentationFormat>Affichage à l'écran (4:3)</PresentationFormat>
  <Paragraphs>44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Sillage</vt:lpstr>
      <vt:lpstr>Magic Tactil</vt:lpstr>
      <vt:lpstr>An adaptable platform for all table games.</vt:lpstr>
      <vt:lpstr>Your game compatible with several terminals.</vt:lpstr>
      <vt:lpstr>Numerous features.</vt:lpstr>
      <vt:lpstr>A community version for mobile terminals.</vt:lpstr>
      <vt:lpstr>Your design, your universe.</vt:lpstr>
      <vt:lpstr>Get your applications in record time.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Tactil  Steering Commitee 1</dc:title>
  <dc:creator>Periph_a</dc:creator>
  <cp:lastModifiedBy>Periph_a</cp:lastModifiedBy>
  <cp:revision>37</cp:revision>
  <dcterms:created xsi:type="dcterms:W3CDTF">2013-01-04T13:30:32Z</dcterms:created>
  <dcterms:modified xsi:type="dcterms:W3CDTF">2013-08-29T15:57:57Z</dcterms:modified>
</cp:coreProperties>
</file>