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9"/>
  </p:notesMasterIdLst>
  <p:handoutMasterIdLst>
    <p:handoutMasterId r:id="rId10"/>
  </p:handoutMasterIdLst>
  <p:sldIdLst>
    <p:sldId id="256" r:id="rId2"/>
    <p:sldId id="258" r:id="rId3"/>
    <p:sldId id="266" r:id="rId4"/>
    <p:sldId id="264" r:id="rId5"/>
    <p:sldId id="265" r:id="rId6"/>
    <p:sldId id="257" r:id="rId7"/>
    <p:sldId id="259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85857" autoAdjust="0"/>
  </p:normalViewPr>
  <p:slideViewPr>
    <p:cSldViewPr>
      <p:cViewPr varScale="1">
        <p:scale>
          <a:sx n="73" d="100"/>
          <a:sy n="73" d="100"/>
        </p:scale>
        <p:origin x="-1219" y="-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6130876246418963"/>
          <c:y val="0.69293983675016502"/>
          <c:w val="0.7091496778135763"/>
          <c:h val="4.6804876977493456E-2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Version alpha, intégration du jeu (14 jours)
</c:v>
                </c:pt>
              </c:strCache>
            </c:strRef>
          </c:tx>
          <c:invertIfNegative val="0"/>
          <c:cat>
            <c:strRef>
              <c:f>Feuil1!$A$2</c:f>
              <c:strCache>
                <c:ptCount val="1"/>
                <c:pt idx="0">
                  <c:v>Jours</c:v>
                </c:pt>
              </c:strCache>
            </c:strRef>
          </c:cat>
          <c:val>
            <c:numRef>
              <c:f>Feuil1!$B$2</c:f>
              <c:numCache>
                <c:formatCode>General</c:formatCode>
                <c:ptCount val="1"/>
                <c:pt idx="0">
                  <c:v>14</c:v>
                </c:pt>
              </c:numCache>
            </c:numRef>
          </c:val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Version beta, intégration du design (30 jours)
</c:v>
                </c:pt>
              </c:strCache>
            </c:strRef>
          </c:tx>
          <c:invertIfNegative val="0"/>
          <c:cat>
            <c:strRef>
              <c:f>Feuil1!$A$2</c:f>
              <c:strCache>
                <c:ptCount val="1"/>
                <c:pt idx="0">
                  <c:v>Jours</c:v>
                </c:pt>
              </c:strCache>
            </c:strRef>
          </c:cat>
          <c:val>
            <c:numRef>
              <c:f>Feuil1!$C$2</c:f>
              <c:numCache>
                <c:formatCode>General</c:formatCode>
                <c:ptCount val="1"/>
                <c:pt idx="0">
                  <c:v>16</c:v>
                </c:pt>
              </c:numCache>
            </c:numRef>
          </c:val>
        </c:ser>
        <c:ser>
          <c:idx val="2"/>
          <c:order val="2"/>
          <c:tx>
            <c:strRef>
              <c:f>Feuil1!$D$1</c:f>
              <c:strCache>
                <c:ptCount val="1"/>
                <c:pt idx="0">
                  <c:v>Version 1.0, intégration du feedback de la beta. (60 jours)</c:v>
                </c:pt>
              </c:strCache>
            </c:strRef>
          </c:tx>
          <c:invertIfNegative val="0"/>
          <c:cat>
            <c:strRef>
              <c:f>Feuil1!$A$2</c:f>
              <c:strCache>
                <c:ptCount val="1"/>
                <c:pt idx="0">
                  <c:v>Jours</c:v>
                </c:pt>
              </c:strCache>
            </c:strRef>
          </c:cat>
          <c:val>
            <c:numRef>
              <c:f>Feuil1!$D$2</c:f>
              <c:numCache>
                <c:formatCode>General</c:formatCode>
                <c:ptCount val="1"/>
                <c:pt idx="0">
                  <c:v>30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19762432"/>
        <c:axId val="117202240"/>
      </c:barChart>
      <c:catAx>
        <c:axId val="119762432"/>
        <c:scaling>
          <c:orientation val="minMax"/>
        </c:scaling>
        <c:delete val="0"/>
        <c:axPos val="l"/>
        <c:majorTickMark val="out"/>
        <c:minorTickMark val="none"/>
        <c:tickLblPos val="nextTo"/>
        <c:crossAx val="117202240"/>
        <c:crosses val="autoZero"/>
        <c:auto val="1"/>
        <c:lblAlgn val="ctr"/>
        <c:lblOffset val="100"/>
        <c:noMultiLvlLbl val="0"/>
      </c:catAx>
      <c:valAx>
        <c:axId val="117202240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11976243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5.7504175699376242E-2"/>
          <c:y val="0.48312556774737447"/>
          <c:w val="0.93893831240973225"/>
          <c:h val="0.19871225548582458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699E56-E4AC-4077-84CC-E91A80A244D7}" type="datetimeFigureOut">
              <a:rPr lang="fr-FR" smtClean="0"/>
              <a:t>29/08/2013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C4BC79-FFDE-46CF-925D-1BAAFDB419FE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686975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4E7AC7-9AB7-49D4-973C-2CFE015CFD86}" type="datetimeFigureOut">
              <a:rPr lang="fr-FR" smtClean="0"/>
              <a:t>29/08/2013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B3F69-798C-477A-998F-55FED24A75B6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583774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9B3F69-798C-477A-998F-55FED24A75B6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51533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9B3F69-798C-477A-998F-55FED24A75B6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95292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CB12E-5DAC-429C-A1C7-F978FD5C3A32}" type="datetime1">
              <a:rPr lang="fr-FR" smtClean="0"/>
              <a:t>29/08/2013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2B61A-B903-4A55-A391-14FBCF1C97B2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12066-B670-404B-890C-DE11A2F87701}" type="datetime1">
              <a:rPr lang="fr-FR" smtClean="0"/>
              <a:t>29/08/2013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2B61A-B903-4A55-A391-14FBCF1C97B2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5F3A4-F588-43F3-8BDC-04499A309841}" type="datetime1">
              <a:rPr lang="fr-FR" smtClean="0"/>
              <a:t>29/08/2013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2B61A-B903-4A55-A391-14FBCF1C97B2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248B0-8C43-468D-B1ED-AE75A75EB97A}" type="datetime1">
              <a:rPr lang="fr-FR" smtClean="0"/>
              <a:t>29/08/2013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2B61A-B903-4A55-A391-14FBCF1C97B2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384F9-7A7E-4791-8428-B13BBD1D5302}" type="datetime1">
              <a:rPr lang="fr-FR" smtClean="0"/>
              <a:t>29/08/2013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2B61A-B903-4A55-A391-14FBCF1C97B2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69C2F-D692-4ECE-BCFF-044A6A4DD072}" type="datetime1">
              <a:rPr lang="fr-FR" smtClean="0"/>
              <a:t>29/08/2013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2B61A-B903-4A55-A391-14FBCF1C97B2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F200-10AC-4D6F-851C-4931B03BF1BE}" type="datetime1">
              <a:rPr lang="fr-FR" smtClean="0"/>
              <a:t>29/08/2013</a:t>
            </a:fld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2B61A-B903-4A55-A391-14FBCF1C97B2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5E986-312D-4928-AF85-CE399F15CE64}" type="datetime1">
              <a:rPr lang="fr-FR" smtClean="0"/>
              <a:t>29/08/2013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2B61A-B903-4A55-A391-14FBCF1C97B2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7FB8B-3B65-4D8D-B541-DCD60CCEF319}" type="datetime1">
              <a:rPr lang="fr-FR" smtClean="0"/>
              <a:t>29/08/2013</a:t>
            </a:fld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2B61A-B903-4A55-A391-14FBCF1C97B2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96A17-85BA-4F18-86C8-BF0D85E98DA5}" type="datetime1">
              <a:rPr lang="fr-FR" smtClean="0"/>
              <a:t>29/08/2013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2B61A-B903-4A55-A391-14FBCF1C97B2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dirty="0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7DC46-B21D-4DCE-97AE-AD26194963F3}" type="datetime1">
              <a:rPr lang="fr-FR" smtClean="0"/>
              <a:t>29/08/2013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2B61A-B903-4A55-A391-14FBCF1C97B2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F4390D0-248A-4BCE-AA5A-EAA98D1FDF69}" type="datetime1">
              <a:rPr lang="fr-FR" smtClean="0"/>
              <a:t>29/08/2013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272B61A-B903-4A55-A391-14FBCF1C97B2}" type="slidenum">
              <a:rPr lang="fr-FR" smtClean="0"/>
              <a:t>‹N°›</a:t>
            </a:fld>
            <a:endParaRPr lang="fr-FR" dirty="0"/>
          </a:p>
        </p:txBody>
      </p:sp>
      <p:pic>
        <p:nvPicPr>
          <p:cNvPr id="11" name="Image 10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5936612"/>
            <a:ext cx="2074188" cy="768987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5631212"/>
            <a:ext cx="1146659" cy="110719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732429"/>
            <a:ext cx="2453238" cy="2368805"/>
          </a:xfrm>
          <a:prstGeom prst="rect">
            <a:avLst/>
          </a:prstGeom>
        </p:spPr>
      </p:pic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2B61A-B903-4A55-A391-14FBCF1C97B2}" type="slidenum">
              <a:rPr lang="fr-FR" smtClean="0"/>
              <a:t>1</a:t>
            </a:fld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71600" y="3101234"/>
            <a:ext cx="7175351" cy="992401"/>
          </a:xfrm>
        </p:spPr>
        <p:txBody>
          <a:bodyPr/>
          <a:lstStyle/>
          <a:p>
            <a:pPr marL="182880" indent="0" algn="ctr">
              <a:buNone/>
            </a:pPr>
            <a:r>
              <a:rPr lang="en-US" dirty="0" smtClean="0"/>
              <a:t>Magic Tactil</a:t>
            </a:r>
            <a:endParaRPr lang="fr-FR" dirty="0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5725896"/>
            <a:ext cx="2074188" cy="768988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1619672" y="4293096"/>
            <a:ext cx="6048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Offrez </a:t>
            </a:r>
            <a:r>
              <a:rPr lang="fr-FR" sz="2400" dirty="0"/>
              <a:t>à </a:t>
            </a:r>
            <a:r>
              <a:rPr lang="fr-FR" sz="2400" dirty="0"/>
              <a:t>votre jeu </a:t>
            </a:r>
            <a:r>
              <a:rPr lang="fr-FR" sz="2400" dirty="0" smtClean="0"/>
              <a:t>la </a:t>
            </a:r>
            <a:r>
              <a:rPr lang="fr-FR" sz="2400" dirty="0"/>
              <a:t>visibilité </a:t>
            </a:r>
            <a:r>
              <a:rPr lang="fr-FR" sz="2400" dirty="0" smtClean="0"/>
              <a:t>qu'il mérite.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21685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755576" y="188640"/>
            <a:ext cx="7704856" cy="1455026"/>
          </a:xfrm>
        </p:spPr>
        <p:txBody>
          <a:bodyPr/>
          <a:lstStyle/>
          <a:p>
            <a:pPr marL="0" indent="0" algn="l">
              <a:buNone/>
            </a:pPr>
            <a:r>
              <a:rPr lang="fr-FR" dirty="0"/>
              <a:t>Une plateforme adaptable à tous les jeux de table.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>
          <a:xfrm>
            <a:off x="1475656" y="2060848"/>
            <a:ext cx="6264696" cy="3456384"/>
          </a:xfrm>
        </p:spPr>
        <p:txBody>
          <a:bodyPr>
            <a:normAutofit/>
          </a:bodyPr>
          <a:lstStyle/>
          <a:p>
            <a:pPr algn="l"/>
            <a:r>
              <a:rPr lang="fr-FR" dirty="0"/>
              <a:t>Magic Tactil est une plateforme en ligne adaptable à tous les jeux de cartes et de plateau.</a:t>
            </a:r>
            <a:endParaRPr lang="fr-FR" dirty="0" smtClean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2B61A-B903-4A55-A391-14FBCF1C97B2}" type="slidenum">
              <a:rPr lang="fr-FR" smtClean="0"/>
              <a:t>2</a:t>
            </a:fld>
            <a:endParaRPr lang="fr-FR" dirty="0"/>
          </a:p>
        </p:txBody>
      </p:sp>
      <p:pic>
        <p:nvPicPr>
          <p:cNvPr id="1029" name="Picture 5" descr="C:\Users\Periph_a\Downloads\card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940771"/>
            <a:ext cx="6273800" cy="287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33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55576" y="476672"/>
            <a:ext cx="7416824" cy="1656184"/>
          </a:xfrm>
        </p:spPr>
        <p:txBody>
          <a:bodyPr/>
          <a:lstStyle/>
          <a:p>
            <a:pPr marL="0" indent="0" algn="l">
              <a:buNone/>
            </a:pPr>
            <a:r>
              <a:rPr lang="fr-FR" dirty="0" smtClean="0"/>
              <a:t>Votre jeu compatible avec de nombreux supports.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99592" y="2348880"/>
            <a:ext cx="7200800" cy="3096344"/>
          </a:xfrm>
        </p:spPr>
        <p:txBody>
          <a:bodyPr>
            <a:normAutofit/>
          </a:bodyPr>
          <a:lstStyle/>
          <a:p>
            <a:pPr marL="342900" indent="-342900" algn="l">
              <a:buFont typeface="Wingdings" pitchFamily="2" charset="2"/>
              <a:buChar char="v"/>
            </a:pPr>
            <a:r>
              <a:rPr lang="fr-FR" dirty="0" smtClean="0"/>
              <a:t>PC (Windows 7, 8)</a:t>
            </a:r>
          </a:p>
          <a:p>
            <a:pPr marL="342900" indent="-342900" algn="l">
              <a:buFont typeface="Wingdings" pitchFamily="2" charset="2"/>
              <a:buChar char="v"/>
            </a:pPr>
            <a:r>
              <a:rPr lang="fr-FR" dirty="0" smtClean="0"/>
              <a:t>IPad </a:t>
            </a:r>
          </a:p>
          <a:p>
            <a:pPr marL="342900" indent="-342900" algn="l">
              <a:buFont typeface="Wingdings" pitchFamily="2" charset="2"/>
              <a:buChar char="v"/>
            </a:pPr>
            <a:r>
              <a:rPr lang="fr-FR" dirty="0" smtClean="0"/>
              <a:t>Tablettes Android</a:t>
            </a:r>
          </a:p>
          <a:p>
            <a:pPr marL="342900" indent="-342900" algn="l">
              <a:buFont typeface="Wingdings" pitchFamily="2" charset="2"/>
              <a:buChar char="v"/>
            </a:pPr>
            <a:r>
              <a:rPr lang="fr-FR" dirty="0" smtClean="0"/>
              <a:t>Surface</a:t>
            </a:r>
          </a:p>
          <a:p>
            <a:pPr marL="342900" indent="-342900" algn="l">
              <a:buFont typeface="Wingdings" pitchFamily="2" charset="2"/>
              <a:buChar char="v"/>
            </a:pPr>
            <a:r>
              <a:rPr lang="fr-FR" dirty="0" smtClean="0"/>
              <a:t>Table PixelSense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2B61A-B903-4A55-A391-14FBCF1C97B2}" type="slidenum">
              <a:rPr lang="fr-FR" smtClean="0"/>
              <a:t>3</a:t>
            </a:fld>
            <a:endParaRPr lang="fr-FR" dirty="0"/>
          </a:p>
        </p:txBody>
      </p:sp>
      <p:pic>
        <p:nvPicPr>
          <p:cNvPr id="2055" name="Picture 7" descr="C:\Users\Periph_a\Downloads\laptop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255045"/>
            <a:ext cx="1728192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:\Users\Periph_a\Downloads\ipa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4527342"/>
            <a:ext cx="1728192" cy="1076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C:\Users\Periph_a\Downloads\androi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4216994"/>
            <a:ext cx="1804294" cy="1804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 descr="C:\Users\Periph_a\Downloads\surfac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0190" y="4434257"/>
            <a:ext cx="1872208" cy="1369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C:\Users\Periph_a\Downloads\pixelsens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2398" y="4165544"/>
            <a:ext cx="1800200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5704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892480" cy="1080120"/>
          </a:xfrm>
        </p:spPr>
        <p:txBody>
          <a:bodyPr/>
          <a:lstStyle/>
          <a:p>
            <a:pPr marL="0" indent="0" algn="l">
              <a:buNone/>
            </a:pPr>
            <a:r>
              <a:rPr lang="fr-FR" dirty="0" smtClean="0"/>
              <a:t>De nombreuses fonctionnalités.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27584" y="1556792"/>
            <a:ext cx="7632848" cy="3744416"/>
          </a:xfrm>
        </p:spPr>
        <p:txBody>
          <a:bodyPr>
            <a:normAutofit/>
          </a:bodyPr>
          <a:lstStyle/>
          <a:p>
            <a:pPr algn="l"/>
            <a:r>
              <a:rPr lang="fr-FR" dirty="0" smtClean="0"/>
              <a:t>En fonction de votre jeu et de vos besoins Magic Tactil peux implémenter : </a:t>
            </a:r>
          </a:p>
          <a:p>
            <a:pPr marL="342900" indent="-342900" algn="l">
              <a:buFont typeface="Wingdings" pitchFamily="2" charset="2"/>
              <a:buChar char="v"/>
            </a:pPr>
            <a:r>
              <a:rPr lang="fr-FR" dirty="0" smtClean="0"/>
              <a:t> Un module de gestion d’amis</a:t>
            </a:r>
          </a:p>
          <a:p>
            <a:pPr marL="342900" indent="-342900" algn="l">
              <a:buFont typeface="Wingdings" pitchFamily="2" charset="2"/>
              <a:buChar char="v"/>
            </a:pPr>
            <a:r>
              <a:rPr lang="fr-FR" dirty="0" smtClean="0"/>
              <a:t> Un module de tournois</a:t>
            </a:r>
          </a:p>
          <a:p>
            <a:pPr marL="342900" indent="-342900" algn="l">
              <a:buFont typeface="Wingdings" pitchFamily="2" charset="2"/>
              <a:buChar char="v"/>
            </a:pPr>
            <a:r>
              <a:rPr lang="fr-FR" dirty="0" smtClean="0"/>
              <a:t> Un module de collection</a:t>
            </a:r>
          </a:p>
          <a:p>
            <a:pPr marL="342900" indent="-342900" algn="l">
              <a:buFont typeface="Wingdings" pitchFamily="2" charset="2"/>
              <a:buChar char="v"/>
            </a:pPr>
            <a:r>
              <a:rPr lang="fr-FR" dirty="0" smtClean="0"/>
              <a:t> Un module d’échange</a:t>
            </a:r>
          </a:p>
          <a:p>
            <a:pPr marL="342900" indent="-342900" algn="l">
              <a:buFont typeface="Wingdings" pitchFamily="2" charset="2"/>
              <a:buChar char="v"/>
            </a:pPr>
            <a:r>
              <a:rPr lang="fr-FR" dirty="0" smtClean="0"/>
              <a:t> Un module d’évènement</a:t>
            </a:r>
          </a:p>
          <a:p>
            <a:pPr marL="342900" indent="-342900" algn="l">
              <a:buFont typeface="Wingdings" pitchFamily="2" charset="2"/>
              <a:buChar char="v"/>
            </a:pPr>
            <a:r>
              <a:rPr lang="fr-FR" dirty="0" smtClean="0"/>
              <a:t> Un module de magasin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2B61A-B903-4A55-A391-14FBCF1C97B2}" type="slidenum">
              <a:rPr lang="fr-FR" smtClean="0"/>
              <a:t>4</a:t>
            </a:fld>
            <a:endParaRPr lang="fr-FR" dirty="0"/>
          </a:p>
        </p:txBody>
      </p:sp>
      <p:pic>
        <p:nvPicPr>
          <p:cNvPr id="3078" name="Picture 6" descr="C:\Users\Periph_a\Downloads\Friends_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8157" y="4804663"/>
            <a:ext cx="1058824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C:\Users\Periph_a\Downloads\icon-contes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8282" y="4689100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C:\Users\Periph_a\Downloads\CQZuP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4730538"/>
            <a:ext cx="868251" cy="868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1" name="Picture 9" descr="C:\Users\Periph_a\Downloads\collect-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8402" y="4716484"/>
            <a:ext cx="864096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C:\Users\Periph_a\Downloads\Event ico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2618" y="4696611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3" name="Picture 11" descr="C:\Users\Periph_a\Downloads\shopping-cart-icon-614x460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0650" y="4203969"/>
            <a:ext cx="2521400" cy="188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5889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9552" y="404664"/>
            <a:ext cx="8280920" cy="1368152"/>
          </a:xfrm>
        </p:spPr>
        <p:txBody>
          <a:bodyPr/>
          <a:lstStyle/>
          <a:p>
            <a:pPr marL="0" indent="0" algn="l">
              <a:buNone/>
            </a:pPr>
            <a:r>
              <a:rPr lang="fr-FR" dirty="0" smtClean="0"/>
              <a:t>Une version mobile communautaire.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27584" y="2060848"/>
            <a:ext cx="7632848" cy="3456384"/>
          </a:xfrm>
        </p:spPr>
        <p:txBody>
          <a:bodyPr>
            <a:normAutofit/>
          </a:bodyPr>
          <a:lstStyle/>
          <a:p>
            <a:pPr algn="l"/>
            <a:r>
              <a:rPr lang="fr-FR" dirty="0" smtClean="0"/>
              <a:t>En plus des </a:t>
            </a:r>
            <a:r>
              <a:rPr lang="fr-FR" dirty="0" smtClean="0"/>
              <a:t>versions </a:t>
            </a:r>
            <a:r>
              <a:rPr lang="fr-FR" dirty="0" smtClean="0"/>
              <a:t>PC et tablettes, MagicTactil fournit des applications communautaires pour Smartphone. Les utilisateurs gardent un contact avec le jeu et leurs amis.</a:t>
            </a:r>
          </a:p>
          <a:p>
            <a:pPr marL="342900" indent="-342900" algn="l">
              <a:buFont typeface="Wingdings" pitchFamily="2" charset="2"/>
              <a:buChar char="v"/>
            </a:pPr>
            <a:r>
              <a:rPr lang="fr-FR" dirty="0" smtClean="0"/>
              <a:t>IOS</a:t>
            </a:r>
          </a:p>
          <a:p>
            <a:pPr marL="342900" indent="-342900" algn="l">
              <a:buFont typeface="Wingdings" pitchFamily="2" charset="2"/>
              <a:buChar char="v"/>
            </a:pPr>
            <a:r>
              <a:rPr lang="fr-FR" dirty="0" smtClean="0"/>
              <a:t>Android</a:t>
            </a:r>
          </a:p>
          <a:p>
            <a:pPr marL="342900" indent="-342900" algn="l">
              <a:buFont typeface="Wingdings" pitchFamily="2" charset="2"/>
              <a:buChar char="v"/>
            </a:pPr>
            <a:r>
              <a:rPr lang="fr-FR" dirty="0" smtClean="0"/>
              <a:t>Windows Phone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2B61A-B903-4A55-A391-14FBCF1C97B2}" type="slidenum">
              <a:rPr lang="fr-FR" smtClean="0"/>
              <a:t>5</a:t>
            </a:fld>
            <a:endParaRPr lang="fr-FR" dirty="0"/>
          </a:p>
        </p:txBody>
      </p:sp>
      <p:pic>
        <p:nvPicPr>
          <p:cNvPr id="4098" name="Picture 2" descr="C:\Users\Periph_a\Downloads\Nokia-Lumia-92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7723" y="4185979"/>
            <a:ext cx="1872208" cy="2435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Periph_a\Downloads\s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6771" y="4148739"/>
            <a:ext cx="3762597" cy="2509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Periph_a\Downloads\iphon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606" y="4149080"/>
            <a:ext cx="3774034" cy="2509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9520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251520" y="188640"/>
            <a:ext cx="7550842" cy="878962"/>
          </a:xfrm>
        </p:spPr>
        <p:txBody>
          <a:bodyPr/>
          <a:lstStyle/>
          <a:p>
            <a:pPr marL="0" indent="0" algn="l">
              <a:buNone/>
            </a:pPr>
            <a:r>
              <a:rPr lang="fr-FR" dirty="0">
                <a:solidFill>
                  <a:schemeClr val="bg1"/>
                </a:solidFill>
                <a:latin typeface="Bauhaus 93" pitchFamily="82" charset="0"/>
              </a:rPr>
              <a:t>V</a:t>
            </a:r>
            <a:r>
              <a:rPr lang="fr-FR" dirty="0" smtClean="0">
                <a:solidFill>
                  <a:schemeClr val="bg1"/>
                </a:solidFill>
                <a:latin typeface="Bauhaus 93" pitchFamily="82" charset="0"/>
              </a:rPr>
              <a:t>otre design, votre univers.</a:t>
            </a:r>
            <a:endParaRPr lang="fr-FR" dirty="0">
              <a:solidFill>
                <a:schemeClr val="bg1"/>
              </a:solidFill>
              <a:latin typeface="Bauhaus 93" pitchFamily="82" charset="0"/>
            </a:endParaRPr>
          </a:p>
        </p:txBody>
      </p:sp>
      <p:sp>
        <p:nvSpPr>
          <p:cNvPr id="7" name="Espace réservé du texte 6"/>
          <p:cNvSpPr>
            <a:spLocks noGrp="1"/>
          </p:cNvSpPr>
          <p:nvPr>
            <p:ph type="body" idx="1"/>
          </p:nvPr>
        </p:nvSpPr>
        <p:spPr>
          <a:xfrm>
            <a:off x="251520" y="5301208"/>
            <a:ext cx="7309364" cy="1152127"/>
          </a:xfrm>
        </p:spPr>
        <p:txBody>
          <a:bodyPr/>
          <a:lstStyle/>
          <a:p>
            <a:pPr algn="l"/>
            <a:r>
              <a:rPr lang="fr-FR" dirty="0" smtClean="0">
                <a:solidFill>
                  <a:schemeClr val="bg1"/>
                </a:solidFill>
                <a:latin typeface="Bauhaus 93" pitchFamily="82" charset="0"/>
              </a:rPr>
              <a:t>Nous changeons le design des applications en fonction de votre jeu et de votre identité visuelle.</a:t>
            </a:r>
            <a:endParaRPr lang="fr-FR" dirty="0">
              <a:solidFill>
                <a:schemeClr val="bg1"/>
              </a:solidFill>
              <a:latin typeface="Bauhaus 93" pitchFamily="82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2B61A-B903-4A55-A391-14FBCF1C97B2}" type="slidenum">
              <a:rPr lang="fr-FR" smtClean="0"/>
              <a:t>6</a:t>
            </a:fld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1680826" y="2967335"/>
            <a:ext cx="57823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Bauhaus 93" pitchFamily="82" charset="0"/>
              </a:rPr>
              <a:t>STAR OF THRONES</a:t>
            </a:r>
            <a:endParaRPr lang="fr-FR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91008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9552" y="332656"/>
            <a:ext cx="7560840" cy="1512168"/>
          </a:xfrm>
        </p:spPr>
        <p:txBody>
          <a:bodyPr/>
          <a:lstStyle/>
          <a:p>
            <a:pPr marL="0" indent="0" algn="l">
              <a:buNone/>
            </a:pPr>
            <a:r>
              <a:rPr lang="fr-FR" dirty="0" smtClean="0"/>
              <a:t>Obtenez vos applications en un temps record.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71600" y="2060848"/>
            <a:ext cx="7488832" cy="4032448"/>
          </a:xfrm>
        </p:spPr>
        <p:txBody>
          <a:bodyPr>
            <a:normAutofit/>
          </a:bodyPr>
          <a:lstStyle/>
          <a:p>
            <a:pPr algn="l"/>
            <a:r>
              <a:rPr lang="fr-FR" dirty="0" smtClean="0"/>
              <a:t>Vos applications prêtes en 60 jours.</a:t>
            </a:r>
          </a:p>
          <a:p>
            <a:pPr algn="l"/>
            <a:r>
              <a:rPr lang="fr-FR" dirty="0" smtClean="0"/>
              <a:t>Les modules sont déjà prêts, il ne reste plus qu’a y injecter votre jeu et votre design.</a:t>
            </a:r>
          </a:p>
          <a:p>
            <a:pPr algn="l"/>
            <a:endParaRPr lang="en-US" dirty="0"/>
          </a:p>
          <a:p>
            <a:pPr algn="l"/>
            <a:endParaRPr lang="fr-FR" dirty="0" smtClean="0"/>
          </a:p>
          <a:p>
            <a:pPr marL="342900" indent="-342900" algn="l">
              <a:buFont typeface="Wingdings" pitchFamily="2" charset="2"/>
              <a:buChar char="v"/>
            </a:pPr>
            <a:endParaRPr lang="fr-FR" dirty="0" smtClean="0"/>
          </a:p>
          <a:p>
            <a:pPr algn="l"/>
            <a:endParaRPr lang="fr-FR" dirty="0" smtClean="0"/>
          </a:p>
          <a:p>
            <a:pPr algn="l"/>
            <a:endParaRPr lang="fr-FR" dirty="0"/>
          </a:p>
          <a:p>
            <a:pPr algn="l"/>
            <a:r>
              <a:rPr lang="fr-FR" dirty="0" smtClean="0"/>
              <a:t>Si vous avez des besoins particuliers après la version 1.0 nous restons a votre disposition pour améliorer vos applications.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2B61A-B903-4A55-A391-14FBCF1C97B2}" type="slidenum">
              <a:rPr lang="fr-FR" smtClean="0"/>
              <a:t>7</a:t>
            </a:fld>
            <a:endParaRPr lang="fr-FR" dirty="0"/>
          </a:p>
        </p:txBody>
      </p:sp>
      <p:graphicFrame>
        <p:nvGraphicFramePr>
          <p:cNvPr id="5" name="Graphique 4"/>
          <p:cNvGraphicFramePr/>
          <p:nvPr>
            <p:extLst>
              <p:ext uri="{D42A27DB-BD31-4B8C-83A1-F6EECF244321}">
                <p14:modId xmlns:p14="http://schemas.microsoft.com/office/powerpoint/2010/main" val="1546111583"/>
              </p:ext>
            </p:extLst>
          </p:nvPr>
        </p:nvGraphicFramePr>
        <p:xfrm>
          <a:off x="323528" y="332656"/>
          <a:ext cx="8424936" cy="61206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6356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llage">
  <a:themeElements>
    <a:clrScheme name="Sillage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illage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illage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520</TotalTime>
  <Words>233</Words>
  <Application>Microsoft Office PowerPoint</Application>
  <PresentationFormat>Affichage à l'écran (4:3)</PresentationFormat>
  <Paragraphs>44</Paragraphs>
  <Slides>7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Sillage</vt:lpstr>
      <vt:lpstr>Magic Tactil</vt:lpstr>
      <vt:lpstr>Une plateforme adaptable à tous les jeux de table.</vt:lpstr>
      <vt:lpstr>Votre jeu compatible avec de nombreux supports.</vt:lpstr>
      <vt:lpstr>De nombreuses fonctionnalités.</vt:lpstr>
      <vt:lpstr>Une version mobile communautaire.</vt:lpstr>
      <vt:lpstr>Votre design, votre univers.</vt:lpstr>
      <vt:lpstr>Obtenez vos applications en un temps record.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Magic Tactil  Steering Commitee 1</dc:title>
  <dc:creator>Periph_a</dc:creator>
  <cp:lastModifiedBy>Periph_a</cp:lastModifiedBy>
  <cp:revision>36</cp:revision>
  <dcterms:created xsi:type="dcterms:W3CDTF">2013-01-04T13:30:32Z</dcterms:created>
  <dcterms:modified xsi:type="dcterms:W3CDTF">2013-08-29T15:57:29Z</dcterms:modified>
</cp:coreProperties>
</file>