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66" r:id="rId4"/>
    <p:sldId id="264" r:id="rId5"/>
    <p:sldId id="265" r:id="rId6"/>
    <p:sldId id="267" r:id="rId7"/>
    <p:sldId id="259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86767" autoAdjust="0"/>
  </p:normalViewPr>
  <p:slideViewPr>
    <p:cSldViewPr>
      <p:cViewPr varScale="1">
        <p:scale>
          <a:sx n="74" d="100"/>
          <a:sy n="74" d="100"/>
        </p:scale>
        <p:origin x="-1205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130876246418963"/>
          <c:y val="0.69293983675016502"/>
          <c:w val="0.7091496778135763"/>
          <c:h val="4.6804876977493456E-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Alpha version, implementation of the game (14 days)</c:v>
                </c:pt>
              </c:strCache>
            </c:strRef>
          </c:tx>
          <c:invertIfNegative val="0"/>
          <c:cat>
            <c:strRef>
              <c:f>Feuil1!$A$2</c:f>
              <c:strCache>
                <c:ptCount val="1"/>
                <c:pt idx="0">
                  <c:v>Days</c:v>
                </c:pt>
              </c:strCache>
            </c:strRef>
          </c:cat>
          <c:val>
            <c:numRef>
              <c:f>Feuil1!$B$2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Beta version, implementation of the visual design (30 days)</c:v>
                </c:pt>
              </c:strCache>
            </c:strRef>
          </c:tx>
          <c:invertIfNegative val="0"/>
          <c:cat>
            <c:strRef>
              <c:f>Feuil1!$A$2</c:f>
              <c:strCache>
                <c:ptCount val="1"/>
                <c:pt idx="0">
                  <c:v>Days</c:v>
                </c:pt>
              </c:strCache>
            </c:strRef>
          </c:cat>
          <c:val>
            <c:numRef>
              <c:f>Feuil1!$C$2</c:f>
              <c:numCache>
                <c:formatCode>General</c:formatCode>
                <c:ptCount val="1"/>
                <c:pt idx="0">
                  <c:v>16</c:v>
                </c:pt>
              </c:numCache>
            </c:numRef>
          </c:val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1.0 Version, implementation of the feedback from beta version. (60 days)</c:v>
                </c:pt>
              </c:strCache>
            </c:strRef>
          </c:tx>
          <c:invertIfNegative val="0"/>
          <c:cat>
            <c:strRef>
              <c:f>Feuil1!$A$2</c:f>
              <c:strCache>
                <c:ptCount val="1"/>
                <c:pt idx="0">
                  <c:v>Days</c:v>
                </c:pt>
              </c:strCache>
            </c:strRef>
          </c:cat>
          <c:val>
            <c:numRef>
              <c:f>Feuil1!$D$2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6480896"/>
        <c:axId val="156842176"/>
      </c:barChart>
      <c:catAx>
        <c:axId val="166480896"/>
        <c:scaling>
          <c:orientation val="minMax"/>
        </c:scaling>
        <c:delete val="0"/>
        <c:axPos val="l"/>
        <c:majorTickMark val="out"/>
        <c:minorTickMark val="none"/>
        <c:tickLblPos val="nextTo"/>
        <c:crossAx val="156842176"/>
        <c:crosses val="autoZero"/>
        <c:auto val="1"/>
        <c:lblAlgn val="ctr"/>
        <c:lblOffset val="100"/>
        <c:noMultiLvlLbl val="0"/>
      </c:catAx>
      <c:valAx>
        <c:axId val="15684217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6648089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5.147445630447519E-2"/>
          <c:y val="0.49350023200036602"/>
          <c:w val="0.93893831240973225"/>
          <c:h val="0.19871225548582458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99E56-E4AC-4077-84CC-E91A80A244D7}" type="datetimeFigureOut">
              <a:rPr lang="fr-FR" smtClean="0"/>
              <a:t>12/09/2013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4BC79-FFDE-46CF-925D-1BAAFDB419F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86975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4E7AC7-9AB7-49D4-973C-2CFE015CFD86}" type="datetimeFigureOut">
              <a:rPr lang="fr-FR" smtClean="0"/>
              <a:t>12/09/2013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B3F69-798C-477A-998F-55FED24A75B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83774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B3F69-798C-477A-998F-55FED24A75B6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1533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B12E-5DAC-429C-A1C7-F978FD5C3A32}" type="datetime1">
              <a:rPr lang="fr-FR" smtClean="0"/>
              <a:t>12/09/2013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2066-B670-404B-890C-DE11A2F87701}" type="datetime1">
              <a:rPr lang="fr-FR" smtClean="0"/>
              <a:t>12/09/2013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F3A4-F588-43F3-8BDC-04499A309841}" type="datetime1">
              <a:rPr lang="fr-FR" smtClean="0"/>
              <a:t>12/09/2013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48B0-8C43-468D-B1ED-AE75A75EB97A}" type="datetime1">
              <a:rPr lang="fr-FR" smtClean="0"/>
              <a:t>12/09/2013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384F9-7A7E-4791-8428-B13BBD1D5302}" type="datetime1">
              <a:rPr lang="fr-FR" smtClean="0"/>
              <a:t>12/09/2013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9C2F-D692-4ECE-BCFF-044A6A4DD072}" type="datetime1">
              <a:rPr lang="fr-FR" smtClean="0"/>
              <a:t>12/09/2013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F200-10AC-4D6F-851C-4931B03BF1BE}" type="datetime1">
              <a:rPr lang="fr-FR" smtClean="0"/>
              <a:t>12/09/2013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5E986-312D-4928-AF85-CE399F15CE64}" type="datetime1">
              <a:rPr lang="fr-FR" smtClean="0"/>
              <a:t>12/09/2013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FB8B-3B65-4D8D-B541-DCD60CCEF319}" type="datetime1">
              <a:rPr lang="fr-FR" smtClean="0"/>
              <a:t>12/09/2013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6A17-85BA-4F18-86C8-BF0D85E98DA5}" type="datetime1">
              <a:rPr lang="fr-FR" smtClean="0"/>
              <a:t>12/09/2013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DC46-B21D-4DCE-97AE-AD26194963F3}" type="datetime1">
              <a:rPr lang="fr-FR" smtClean="0"/>
              <a:t>12/09/2013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F4390D0-248A-4BCE-AA5A-EAA98D1FDF69}" type="datetime1">
              <a:rPr lang="fr-FR" smtClean="0"/>
              <a:t>12/09/2013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272B61A-B903-4A55-A391-14FBCF1C97B2}" type="slidenum">
              <a:rPr lang="fr-FR" smtClean="0"/>
              <a:t>‹N°›</a:t>
            </a:fld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936612"/>
            <a:ext cx="2074188" cy="768987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631212"/>
            <a:ext cx="1146659" cy="11071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732429"/>
            <a:ext cx="2453238" cy="2368805"/>
          </a:xfrm>
          <a:prstGeom prst="rect">
            <a:avLst/>
          </a:prstGeom>
        </p:spPr>
      </p:pic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1</a:t>
            </a:fld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1600" y="3101234"/>
            <a:ext cx="7175351" cy="992401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 smtClean="0"/>
              <a:t>Magic Tactil</a:t>
            </a:r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725896"/>
            <a:ext cx="2074188" cy="768988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619672" y="4293096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 to your game the visibility it </a:t>
            </a:r>
            <a:r>
              <a:rPr lang="en-US" sz="2400" dirty="0" smtClean="0"/>
              <a:t>deserve</a:t>
            </a:r>
            <a:r>
              <a:rPr lang="fr-FR" sz="2400" dirty="0" smtClean="0"/>
              <a:t>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2168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755576" y="188640"/>
            <a:ext cx="7704856" cy="1455026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/>
              <a:t>An adaptable platform for all table </a:t>
            </a:r>
            <a:r>
              <a:rPr lang="en-US" dirty="0"/>
              <a:t>games.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>
          <a:xfrm>
            <a:off x="1475656" y="2060848"/>
            <a:ext cx="6264696" cy="345638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Magic Tactil is an online platform adaptable to all card games and board games.</a:t>
            </a:r>
            <a:endParaRPr lang="fr-FR" dirty="0" smtClean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2</a:t>
            </a:fld>
            <a:endParaRPr lang="fr-FR" dirty="0"/>
          </a:p>
        </p:txBody>
      </p:sp>
      <p:pic>
        <p:nvPicPr>
          <p:cNvPr id="1029" name="Picture 5" descr="C:\Users\Periph_a\Downloads\car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940771"/>
            <a:ext cx="6273800" cy="287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7416824" cy="1656184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/>
              <a:t>Your game compatible with several terminals.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99592" y="2348880"/>
            <a:ext cx="7200800" cy="3096344"/>
          </a:xfrm>
        </p:spPr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v"/>
            </a:pPr>
            <a:r>
              <a:rPr lang="fr-FR" dirty="0" smtClean="0"/>
              <a:t>PC (Windows 7, 8)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fr-FR" dirty="0" smtClean="0"/>
              <a:t>IPad 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fr-FR" dirty="0" smtClean="0"/>
              <a:t>Tablettes Android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fr-FR" dirty="0" smtClean="0"/>
              <a:t>Surface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fr-FR" dirty="0" smtClean="0"/>
              <a:t>Table PixelSense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3</a:t>
            </a:fld>
            <a:endParaRPr lang="fr-FR" dirty="0"/>
          </a:p>
        </p:txBody>
      </p:sp>
      <p:pic>
        <p:nvPicPr>
          <p:cNvPr id="2055" name="Picture 7" descr="C:\Users\Periph_a\Downloads\lapto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255045"/>
            <a:ext cx="172819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Periph_a\Downloads\ip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527342"/>
            <a:ext cx="1728192" cy="1076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Periph_a\Downloads\androi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216994"/>
            <a:ext cx="1804294" cy="1804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Periph_a\Downloads\surfac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190" y="4434257"/>
            <a:ext cx="1872208" cy="136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:\Users\Periph_a\Downloads\pixelsens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398" y="4165544"/>
            <a:ext cx="180020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704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892480" cy="1080120"/>
          </a:xfrm>
        </p:spPr>
        <p:txBody>
          <a:bodyPr/>
          <a:lstStyle/>
          <a:p>
            <a:pPr marL="0" indent="0" algn="l">
              <a:buNone/>
            </a:pPr>
            <a:r>
              <a:rPr lang="fr-FR" dirty="0" err="1"/>
              <a:t>Numerous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.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27584" y="1556792"/>
            <a:ext cx="7632848" cy="374441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Depending your game and your needs Magic Tactil may implement</a:t>
            </a:r>
            <a:r>
              <a:rPr lang="en-US" dirty="0" smtClean="0"/>
              <a:t>:</a:t>
            </a:r>
            <a:endParaRPr lang="fr-FR" dirty="0" smtClean="0"/>
          </a:p>
          <a:p>
            <a:pPr marL="342900" indent="-342900" algn="l">
              <a:buFont typeface="Wingdings" pitchFamily="2" charset="2"/>
              <a:buChar char="v"/>
            </a:pPr>
            <a:r>
              <a:rPr lang="fr-FR" dirty="0"/>
              <a:t> A </a:t>
            </a:r>
            <a:r>
              <a:rPr lang="fr-FR" dirty="0" err="1" smtClean="0"/>
              <a:t>friend</a:t>
            </a:r>
            <a:r>
              <a:rPr lang="fr-FR" dirty="0"/>
              <a:t> </a:t>
            </a:r>
            <a:r>
              <a:rPr lang="fr-FR" dirty="0" smtClean="0"/>
              <a:t>management </a:t>
            </a:r>
            <a:r>
              <a:rPr lang="fr-FR" dirty="0"/>
              <a:t>module</a:t>
            </a:r>
            <a:endParaRPr lang="fr-FR" dirty="0" smtClean="0"/>
          </a:p>
          <a:p>
            <a:pPr marL="342900" indent="-342900" algn="l">
              <a:buFont typeface="Wingdings" pitchFamily="2" charset="2"/>
              <a:buChar char="v"/>
            </a:pPr>
            <a:r>
              <a:rPr lang="fr-FR" dirty="0"/>
              <a:t> A </a:t>
            </a:r>
            <a:r>
              <a:rPr lang="fr-FR" dirty="0" err="1"/>
              <a:t>tournament</a:t>
            </a:r>
            <a:r>
              <a:rPr lang="fr-FR" dirty="0"/>
              <a:t> </a:t>
            </a:r>
            <a:r>
              <a:rPr lang="fr-FR" dirty="0" smtClean="0"/>
              <a:t>module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fr-FR" dirty="0" smtClean="0"/>
              <a:t> </a:t>
            </a:r>
            <a:r>
              <a:rPr lang="fr-FR" dirty="0"/>
              <a:t>A collection </a:t>
            </a:r>
            <a:r>
              <a:rPr lang="fr-FR" dirty="0" smtClean="0"/>
              <a:t>module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fr-FR" dirty="0"/>
              <a:t> A </a:t>
            </a:r>
            <a:r>
              <a:rPr lang="fr-FR" dirty="0" err="1"/>
              <a:t>trade</a:t>
            </a:r>
            <a:r>
              <a:rPr lang="fr-FR" dirty="0"/>
              <a:t> </a:t>
            </a:r>
            <a:r>
              <a:rPr lang="fr-FR" dirty="0" smtClean="0"/>
              <a:t>module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fr-FR" dirty="0" smtClean="0"/>
              <a:t> An event module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fr-FR" dirty="0" smtClean="0"/>
              <a:t> A shopping module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4</a:t>
            </a:fld>
            <a:endParaRPr lang="fr-FR" dirty="0"/>
          </a:p>
        </p:txBody>
      </p:sp>
      <p:pic>
        <p:nvPicPr>
          <p:cNvPr id="3078" name="Picture 6" descr="C:\Users\Periph_a\Downloads\Friends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157" y="4804663"/>
            <a:ext cx="105882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Periph_a\Downloads\icon-conte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282" y="4689100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Periph_a\Downloads\CQZu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730538"/>
            <a:ext cx="868251" cy="86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C:\Users\Periph_a\Downloads\collect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402" y="4716484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:\Users\Periph_a\Downloads\Event 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618" y="4696611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C:\Users\Periph_a\Downloads\shopping-cart-icon-614x46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650" y="4203969"/>
            <a:ext cx="2521400" cy="188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889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8280920" cy="1368152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/>
              <a:t>A </a:t>
            </a:r>
            <a:r>
              <a:rPr lang="en-US" dirty="0"/>
              <a:t>community version for mobile terminals.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27584" y="2060848"/>
            <a:ext cx="7632848" cy="345638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 addition to the PC and tablet </a:t>
            </a:r>
            <a:r>
              <a:rPr lang="en-US" dirty="0" smtClean="0"/>
              <a:t>versions, </a:t>
            </a:r>
            <a:r>
              <a:rPr lang="en-US" dirty="0"/>
              <a:t>MagicTactil provides community applications for Smartphone. Users keep in contact with the game and their friends</a:t>
            </a:r>
            <a:r>
              <a:rPr lang="en-US" dirty="0" smtClean="0"/>
              <a:t>.</a:t>
            </a:r>
            <a:endParaRPr lang="fr-FR" dirty="0" smtClean="0"/>
          </a:p>
          <a:p>
            <a:pPr marL="342900" indent="-342900" algn="l">
              <a:buFont typeface="Wingdings" pitchFamily="2" charset="2"/>
              <a:buChar char="v"/>
            </a:pPr>
            <a:r>
              <a:rPr lang="fr-FR" dirty="0" smtClean="0"/>
              <a:t>IOS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fr-FR" dirty="0" smtClean="0"/>
              <a:t>Android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fr-FR" dirty="0" smtClean="0"/>
              <a:t>Windows Phone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5</a:t>
            </a:fld>
            <a:endParaRPr lang="fr-FR" dirty="0"/>
          </a:p>
        </p:txBody>
      </p:sp>
      <p:pic>
        <p:nvPicPr>
          <p:cNvPr id="4098" name="Picture 2" descr="C:\Users\Periph_a\Downloads\Nokia-Lumia-92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723" y="4185979"/>
            <a:ext cx="1872208" cy="2435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Periph_a\Downloads\s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771" y="4148739"/>
            <a:ext cx="3762597" cy="250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Periph_a\Downloads\iphon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06" y="4149080"/>
            <a:ext cx="3774034" cy="250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520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200800" cy="1656184"/>
          </a:xfrm>
        </p:spPr>
        <p:txBody>
          <a:bodyPr/>
          <a:lstStyle/>
          <a:p>
            <a:pPr marL="0" indent="0" algn="l">
              <a:buNone/>
            </a:pPr>
            <a:r>
              <a:rPr lang="fr-FR" dirty="0" err="1"/>
              <a:t>Your</a:t>
            </a:r>
            <a:r>
              <a:rPr lang="fr-FR" dirty="0"/>
              <a:t> design,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universe</a:t>
            </a:r>
            <a:r>
              <a:rPr lang="fr-FR" dirty="0"/>
              <a:t>.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50649" y="4941168"/>
            <a:ext cx="5970494" cy="83546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We change the design of your </a:t>
            </a:r>
            <a:r>
              <a:rPr lang="en-US" dirty="0" smtClean="0"/>
              <a:t>applications</a:t>
            </a:r>
          </a:p>
          <a:p>
            <a:pPr algn="l"/>
            <a:r>
              <a:rPr lang="en-US" dirty="0" smtClean="0"/>
              <a:t> </a:t>
            </a:r>
            <a:r>
              <a:rPr lang="en-US" dirty="0"/>
              <a:t>based on your game and your visual identity.</a:t>
            </a:r>
            <a:endParaRPr lang="fr-FR" dirty="0"/>
          </a:p>
          <a:p>
            <a:pPr algn="l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6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412776"/>
            <a:ext cx="4932040" cy="3692111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229008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560840" cy="1512168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/>
              <a:t>Get your applications in record time.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71600" y="2060848"/>
            <a:ext cx="7488832" cy="403244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Your applications ready in 60 days.</a:t>
            </a:r>
          </a:p>
          <a:p>
            <a:pPr algn="l"/>
            <a:r>
              <a:rPr lang="en-US" dirty="0"/>
              <a:t>The modules are ready, it </a:t>
            </a:r>
            <a:r>
              <a:rPr lang="en-US" dirty="0" smtClean="0"/>
              <a:t>only remains </a:t>
            </a:r>
            <a:r>
              <a:rPr lang="en-US" dirty="0"/>
              <a:t>to inject your game and your design</a:t>
            </a:r>
            <a:r>
              <a:rPr lang="en-US" dirty="0" smtClean="0"/>
              <a:t>.</a:t>
            </a:r>
          </a:p>
          <a:p>
            <a:pPr algn="l"/>
            <a:endParaRPr lang="en-US" dirty="0"/>
          </a:p>
          <a:p>
            <a:pPr algn="l"/>
            <a:endParaRPr lang="fr-FR" dirty="0" smtClean="0"/>
          </a:p>
          <a:p>
            <a:pPr marL="342900" indent="-342900" algn="l">
              <a:buFont typeface="Wingdings" pitchFamily="2" charset="2"/>
              <a:buChar char="v"/>
            </a:pPr>
            <a:endParaRPr lang="fr-FR" dirty="0" smtClean="0"/>
          </a:p>
          <a:p>
            <a:pPr algn="l"/>
            <a:endParaRPr lang="fr-FR" dirty="0" smtClean="0"/>
          </a:p>
          <a:p>
            <a:pPr algn="l"/>
            <a:endParaRPr lang="fr-FR" dirty="0"/>
          </a:p>
          <a:p>
            <a:pPr algn="l"/>
            <a:r>
              <a:rPr lang="en-US" dirty="0"/>
              <a:t>If you have special needs after version 1.0 we stay at your disposal to improve your applications.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7</a:t>
            </a:fld>
            <a:endParaRPr lang="fr-FR" dirty="0"/>
          </a:p>
        </p:txBody>
      </p:sp>
      <p:graphicFrame>
        <p:nvGraphicFramePr>
          <p:cNvPr id="5" name="Graphique 4"/>
          <p:cNvGraphicFramePr/>
          <p:nvPr>
            <p:extLst>
              <p:ext uri="{D42A27DB-BD31-4B8C-83A1-F6EECF244321}">
                <p14:modId xmlns:p14="http://schemas.microsoft.com/office/powerpoint/2010/main" val="3517255583"/>
              </p:ext>
            </p:extLst>
          </p:nvPr>
        </p:nvGraphicFramePr>
        <p:xfrm>
          <a:off x="467544" y="332656"/>
          <a:ext cx="8424936" cy="6120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6356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llage">
  <a:themeElements>
    <a:clrScheme name="Sillage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illage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illage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</TotalTime>
  <Words>210</Words>
  <Application>Microsoft Office PowerPoint</Application>
  <PresentationFormat>Affichage à l'écran (4:3)</PresentationFormat>
  <Paragraphs>43</Paragraphs>
  <Slides>7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Sillage</vt:lpstr>
      <vt:lpstr>Magic Tactil</vt:lpstr>
      <vt:lpstr>An adaptable platform for all table games.</vt:lpstr>
      <vt:lpstr>Your game compatible with several terminals.</vt:lpstr>
      <vt:lpstr>Numerous features.</vt:lpstr>
      <vt:lpstr>A community version for mobile terminals.</vt:lpstr>
      <vt:lpstr>Your design, your universe.</vt:lpstr>
      <vt:lpstr>Get your applications in record time.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Magic Tactil  Steering Commitee 1</dc:title>
  <dc:creator>Periph_a</dc:creator>
  <cp:lastModifiedBy>Periph_a</cp:lastModifiedBy>
  <cp:revision>39</cp:revision>
  <dcterms:created xsi:type="dcterms:W3CDTF">2013-01-04T13:30:32Z</dcterms:created>
  <dcterms:modified xsi:type="dcterms:W3CDTF">2013-09-12T08:34:21Z</dcterms:modified>
</cp:coreProperties>
</file>