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6" r:id="rId4"/>
    <p:sldId id="264" r:id="rId5"/>
    <p:sldId id="265" r:id="rId6"/>
    <p:sldId id="267" r:id="rId7"/>
    <p:sldId id="2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5857" autoAdjust="0"/>
  </p:normalViewPr>
  <p:slideViewPr>
    <p:cSldViewPr>
      <p:cViewPr varScale="1">
        <p:scale>
          <a:sx n="53" d="100"/>
          <a:sy n="53" d="100"/>
        </p:scale>
        <p:origin x="-67" y="-4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30876246418963"/>
          <c:y val="0.69293983675016502"/>
          <c:w val="0.7091496778135763"/>
          <c:h val="4.6804876977493456E-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Version alpha, intégration du jeu (14 jours)
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Jours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Version beta, intégration du design (30 jours)
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Jours</c:v>
                </c:pt>
              </c:strCache>
            </c:strRef>
          </c:cat>
          <c:val>
            <c:numRef>
              <c:f>Feuil1!$C$2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Version 1.0, intégration du feedback de la beta. (60 jours)</c:v>
                </c:pt>
              </c:strCache>
            </c:strRef>
          </c:tx>
          <c:invertIfNegative val="0"/>
          <c:cat>
            <c:strRef>
              <c:f>Feuil1!$A$2</c:f>
              <c:strCache>
                <c:ptCount val="1"/>
                <c:pt idx="0">
                  <c:v>Jours</c:v>
                </c:pt>
              </c:strCache>
            </c:strRef>
          </c:cat>
          <c:val>
            <c:numRef>
              <c:f>Feuil1!$D$2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836224"/>
        <c:axId val="35234944"/>
      </c:barChart>
      <c:catAx>
        <c:axId val="86836224"/>
        <c:scaling>
          <c:orientation val="minMax"/>
        </c:scaling>
        <c:delete val="0"/>
        <c:axPos val="l"/>
        <c:majorTickMark val="out"/>
        <c:minorTickMark val="none"/>
        <c:tickLblPos val="nextTo"/>
        <c:crossAx val="35234944"/>
        <c:crosses val="autoZero"/>
        <c:auto val="1"/>
        <c:lblAlgn val="ctr"/>
        <c:lblOffset val="100"/>
        <c:noMultiLvlLbl val="0"/>
      </c:catAx>
      <c:valAx>
        <c:axId val="352349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6836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7504175699376242E-2"/>
          <c:y val="0.48312556774737447"/>
          <c:w val="0.93893831240973225"/>
          <c:h val="0.1987122554858245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9E56-E4AC-4077-84CC-E91A80A244D7}" type="datetimeFigureOut">
              <a:rPr lang="fr-FR" smtClean="0"/>
              <a:t>12/09/2013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BC79-FFDE-46CF-925D-1BAAFDB419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9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E7AC7-9AB7-49D4-973C-2CFE015CFD86}" type="datetimeFigureOut">
              <a:rPr lang="fr-FR" smtClean="0"/>
              <a:t>12/09/2013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B3F69-798C-477A-998F-55FED24A75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377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3F69-798C-477A-998F-55FED24A75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153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2E-5DAC-429C-A1C7-F978FD5C3A32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2066-B670-404B-890C-DE11A2F87701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F3A4-F588-43F3-8BDC-04499A309841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8B0-8C43-468D-B1ED-AE75A75EB97A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84F9-7A7E-4791-8428-B13BBD1D5302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9C2F-D692-4ECE-BCFF-044A6A4DD072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200-10AC-4D6F-851C-4931B03BF1BE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E986-312D-4928-AF85-CE399F15CE64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B8B-3B65-4D8D-B541-DCD60CCEF319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6A17-85BA-4F18-86C8-BF0D85E98DA5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C46-B21D-4DCE-97AE-AD26194963F3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390D0-248A-4BCE-AA5A-EAA98D1FDF69}" type="datetime1">
              <a:rPr lang="fr-FR" smtClean="0"/>
              <a:t>12/09/2013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36612"/>
            <a:ext cx="2074188" cy="7689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631212"/>
            <a:ext cx="1146659" cy="1107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32429"/>
            <a:ext cx="2453238" cy="2368805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101234"/>
            <a:ext cx="7175351" cy="992401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Magic Tactil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25896"/>
            <a:ext cx="2074188" cy="76898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619672" y="429309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Offrez à votre jeu </a:t>
            </a:r>
            <a:r>
              <a:rPr lang="fr-FR" sz="2400" dirty="0" smtClean="0"/>
              <a:t>la </a:t>
            </a:r>
            <a:r>
              <a:rPr lang="fr-FR" sz="2400" dirty="0"/>
              <a:t>visibilité </a:t>
            </a:r>
            <a:r>
              <a:rPr lang="fr-FR" sz="2400" dirty="0" smtClean="0"/>
              <a:t>qu'il mérite.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1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04856" cy="1455026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/>
              <a:t>Une plateforme adaptable à tous les jeux de table.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475656" y="2060848"/>
            <a:ext cx="6264696" cy="3456384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Magic Tactil est une plateforme en ligne adaptable à tous les jeux de cartes et de plateau.</a:t>
            </a:r>
            <a:endParaRPr 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2</a:t>
            </a:fld>
            <a:endParaRPr lang="fr-FR" dirty="0"/>
          </a:p>
        </p:txBody>
      </p:sp>
      <p:pic>
        <p:nvPicPr>
          <p:cNvPr id="1029" name="Picture 5" descr="C:\Users\Periph_a\Downloads\ca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40771"/>
            <a:ext cx="62738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416824" cy="1656184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smtClean="0"/>
              <a:t>Votre jeu compatible avec de nombreux supports.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2348880"/>
            <a:ext cx="7200800" cy="309634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PC (Windows 7, 8)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IPad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Tablettes Android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Surface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Table PixelSense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3</a:t>
            </a:fld>
            <a:endParaRPr lang="fr-FR" dirty="0"/>
          </a:p>
        </p:txBody>
      </p:sp>
      <p:pic>
        <p:nvPicPr>
          <p:cNvPr id="2055" name="Picture 7" descr="C:\Users\Periph_a\Downloads\lap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55045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Periph_a\Downloads\i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27342"/>
            <a:ext cx="1728192" cy="10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Periph_a\Downloads\andro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16994"/>
            <a:ext cx="1804294" cy="18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Periph_a\Downloads\surfac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90" y="4434257"/>
            <a:ext cx="1872208" cy="13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Periph_a\Downloads\pixelsen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98" y="4165544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0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892480" cy="1080120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smtClean="0"/>
              <a:t>De nombreuses fonctionnalités.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556792"/>
            <a:ext cx="7632848" cy="3744416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En fonction de votre jeu et de vos besoins Magic Tactil peux implémenter :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de gestion d’amis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de tournois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de collection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d’échange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d’évènement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 Un module de magasin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4</a:t>
            </a:fld>
            <a:endParaRPr lang="fr-FR" dirty="0"/>
          </a:p>
        </p:txBody>
      </p:sp>
      <p:pic>
        <p:nvPicPr>
          <p:cNvPr id="3078" name="Picture 6" descr="C:\Users\Periph_a\Downloads\Friends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57" y="4804663"/>
            <a:ext cx="105882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Periph_a\Downloads\icon-con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2" y="46891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Periph_a\Downloads\CQZ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30538"/>
            <a:ext cx="868251" cy="8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Periph_a\Downloads\collec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02" y="471648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Periph_a\Downloads\Event 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18" y="4696611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Periph_a\Downloads\shopping-cart-icon-614x46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50" y="4203969"/>
            <a:ext cx="2521400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8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80920" cy="1368152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smtClean="0"/>
              <a:t>Une version mobile communautaire.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2060848"/>
            <a:ext cx="7632848" cy="3456384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En plus des versions PC et tablettes, MagicTactil fournit des applications communautaires pour Smartphone. Les utilisateurs gardent un contact avec le jeu et leurs amis.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IOS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Android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Windows Phone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5</a:t>
            </a:fld>
            <a:endParaRPr lang="fr-FR" dirty="0"/>
          </a:p>
        </p:txBody>
      </p:sp>
      <p:pic>
        <p:nvPicPr>
          <p:cNvPr id="4098" name="Picture 2" descr="C:\Users\Periph_a\Downloads\Nokia-Lumia-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23" y="4185979"/>
            <a:ext cx="1872208" cy="24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eriph_a\Downloads\s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771" y="4148739"/>
            <a:ext cx="3762597" cy="25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eriph_a\Downloads\i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06" y="4149080"/>
            <a:ext cx="3774034" cy="25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2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3218" y="240595"/>
            <a:ext cx="7128792" cy="1440160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smtClean="0"/>
              <a:t>Votre design</a:t>
            </a:r>
            <a:r>
              <a:rPr lang="fr-FR" dirty="0"/>
              <a:t>, votre univers.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4869160"/>
            <a:ext cx="5970494" cy="835460"/>
          </a:xfrm>
        </p:spPr>
        <p:txBody>
          <a:bodyPr/>
          <a:lstStyle/>
          <a:p>
            <a:pPr algn="l"/>
            <a:r>
              <a:rPr lang="fr-FR" dirty="0"/>
              <a:t>Nous changeons le design des applications en fonction de votre jeu et de votre identité visuelle.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40768"/>
            <a:ext cx="4896544" cy="3662682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7950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560840" cy="1512168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 smtClean="0"/>
              <a:t>Obtenez vos applications en un temps record.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600" y="2060848"/>
            <a:ext cx="7488832" cy="4032448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Vos applications prêtes en 60 jours.</a:t>
            </a:r>
          </a:p>
          <a:p>
            <a:pPr algn="l"/>
            <a:r>
              <a:rPr lang="fr-FR" dirty="0" smtClean="0"/>
              <a:t>Les modules sont déjà prêts, il ne reste plus qu’a y injecter votre jeu et votre design.</a:t>
            </a:r>
          </a:p>
          <a:p>
            <a:pPr algn="l"/>
            <a:endParaRPr lang="en-US" dirty="0"/>
          </a:p>
          <a:p>
            <a:pPr algn="l"/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Si vous avez des besoins particuliers après la version 1.0 nous restons a votre disposition pour améliorer vos applications.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7</a:t>
            </a:fld>
            <a:endParaRPr lang="fr-FR" dirty="0"/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1546111583"/>
              </p:ext>
            </p:extLst>
          </p:nvPr>
        </p:nvGraphicFramePr>
        <p:xfrm>
          <a:off x="323528" y="332656"/>
          <a:ext cx="8424936" cy="612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5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229</Words>
  <Application>Microsoft Office PowerPoint</Application>
  <PresentationFormat>Affichage à l'écran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Sillage</vt:lpstr>
      <vt:lpstr>Magic Tactil</vt:lpstr>
      <vt:lpstr>Une plateforme adaptable à tous les jeux de table.</vt:lpstr>
      <vt:lpstr>Votre jeu compatible avec de nombreux supports.</vt:lpstr>
      <vt:lpstr>De nombreuses fonctionnalités.</vt:lpstr>
      <vt:lpstr>Une version mobile communautaire.</vt:lpstr>
      <vt:lpstr>Votre design, votre univers.</vt:lpstr>
      <vt:lpstr>Obtenez vos applications en un temps record.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Tactil  Steering Commitee 1</dc:title>
  <dc:creator>Periph_a</dc:creator>
  <cp:lastModifiedBy>Periph_a</cp:lastModifiedBy>
  <cp:revision>37</cp:revision>
  <dcterms:created xsi:type="dcterms:W3CDTF">2013-01-04T13:30:32Z</dcterms:created>
  <dcterms:modified xsi:type="dcterms:W3CDTF">2013-09-12T08:34:41Z</dcterms:modified>
</cp:coreProperties>
</file>