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65" r:id="rId5"/>
    <p:sldId id="258" r:id="rId6"/>
    <p:sldId id="266" r:id="rId7"/>
    <p:sldId id="268" r:id="rId8"/>
    <p:sldId id="267" r:id="rId9"/>
    <p:sldId id="263" r:id="rId10"/>
    <p:sldId id="262" r:id="rId11"/>
    <p:sldId id="269" r:id="rId12"/>
    <p:sldId id="270" r:id="rId13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66959" autoAdjust="0"/>
  </p:normalViewPr>
  <p:slideViewPr>
    <p:cSldViewPr>
      <p:cViewPr>
        <p:scale>
          <a:sx n="75" d="100"/>
          <a:sy n="75" d="100"/>
        </p:scale>
        <p:origin x="-1070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Relativement explicite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Activite</a:t>
            </a:r>
            <a:r>
              <a:rPr lang="fr-FR" dirty="0" smtClean="0"/>
              <a:t> -&gt; Plate-forme</a:t>
            </a:r>
            <a:r>
              <a:rPr lang="fr-FR" baseline="0" dirty="0" smtClean="0"/>
              <a:t> pour jouer a MTG</a:t>
            </a:r>
          </a:p>
          <a:p>
            <a:r>
              <a:rPr lang="fr-FR" baseline="0" dirty="0" smtClean="0"/>
              <a:t>Etude du marche -&gt; Concurrents peu « </a:t>
            </a:r>
            <a:r>
              <a:rPr lang="fr-FR" baseline="0" dirty="0" err="1" smtClean="0"/>
              <a:t>serieux</a:t>
            </a:r>
            <a:r>
              <a:rPr lang="fr-FR" baseline="0" dirty="0" smtClean="0"/>
              <a:t> », disparition de </a:t>
            </a:r>
            <a:r>
              <a:rPr lang="fr-FR" baseline="0" dirty="0" err="1" smtClean="0"/>
              <a:t>Cockatrice</a:t>
            </a:r>
            <a:endParaRPr lang="fr-FR" baseline="0" dirty="0" smtClean="0"/>
          </a:p>
          <a:p>
            <a:r>
              <a:rPr lang="fr-FR" baseline="0" dirty="0" smtClean="0"/>
              <a:t>Notre produit -&gt; Description de notre produit et pourquoi il est plus cool que les autres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Identification -&gt;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Quels seront les bénéficiaires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Quelles sont les compétences / connaissances requises pour le mettre en place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Quelles seront les personnes ressources auxquelles vous pourrez faire appel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 est la stratégie au sein de laquelle vous allez pouvoir intégrer votre projet (projet d’établissement, séjour transplanté, séjour CVL, centre social, entreprise…)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Comment vous allez vous y prendre ?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Planification -&gt;	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objectifs,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etapes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 projet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Objectif -&gt; Vendre le projet a la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societe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distribue MTG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Etapes -&gt;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Communication – Vente  (exemple)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Activite</a:t>
            </a:r>
            <a:r>
              <a:rPr lang="fr-FR" dirty="0" smtClean="0"/>
              <a:t> -&gt; Plate-forme</a:t>
            </a:r>
            <a:r>
              <a:rPr lang="fr-FR" baseline="0" dirty="0" smtClean="0"/>
              <a:t> pour jouer a MTG</a:t>
            </a:r>
          </a:p>
          <a:p>
            <a:r>
              <a:rPr lang="fr-FR" baseline="0" dirty="0" smtClean="0"/>
              <a:t>Etude du marche -&gt; Concurrents peu « </a:t>
            </a:r>
            <a:r>
              <a:rPr lang="fr-FR" baseline="0" dirty="0" err="1" smtClean="0"/>
              <a:t>serieux</a:t>
            </a:r>
            <a:r>
              <a:rPr lang="fr-FR" baseline="0" dirty="0" smtClean="0"/>
              <a:t> », disparition de </a:t>
            </a:r>
            <a:r>
              <a:rPr lang="fr-FR" baseline="0" dirty="0" err="1" smtClean="0"/>
              <a:t>Cockatrice</a:t>
            </a:r>
            <a:endParaRPr lang="fr-FR" baseline="0" dirty="0" smtClean="0"/>
          </a:p>
          <a:p>
            <a:r>
              <a:rPr lang="fr-FR" baseline="0" dirty="0" smtClean="0"/>
              <a:t>Notre produit -&gt; Description de notre produit et pourquoi il est plus cool que les autres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Identification -&gt;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Quels seront les bénéficiaires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Quelles sont les compétences / connaissances requises pour le mettre en place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Quelles seront les personnes ressources auxquelles vous pourrez faire appel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Quelle est la stratégie au sein de laquelle vous allez pouvoir intégrer votre projet (projet d’établissement, séjour transplanté, séjour CVL, centre social, entreprise…) 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Comment vous allez vous y prendre ?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Planification -&gt;	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objectifs,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etapes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 projet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Objectif -&gt; Vendre le projet a la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societe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distribue MTG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Etapes -&gt;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Communication – Vente  (exemple)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Dire</a:t>
            </a:r>
            <a:r>
              <a:rPr lang="fr-FR" baseline="0" dirty="0" smtClean="0"/>
              <a:t> qu’il y a 3 groupes de travail pour le projet puis </a:t>
            </a:r>
            <a:r>
              <a:rPr lang="fr-FR" baseline="0" dirty="0" err="1" smtClean="0"/>
              <a:t>breve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presentation</a:t>
            </a:r>
            <a:r>
              <a:rPr lang="fr-FR" baseline="0" dirty="0" smtClean="0"/>
              <a:t> de chaque groupe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Evenement</a:t>
            </a:r>
            <a:r>
              <a:rPr lang="fr-FR" baseline="0" dirty="0" smtClean="0"/>
              <a:t> -&gt; C’est futur ou passe, j’ai trouve que celui la, rajoute si tu en trouves plus.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err="1" smtClean="0"/>
              <a:t>Integres</a:t>
            </a:r>
            <a:r>
              <a:rPr lang="fr-FR" dirty="0" smtClean="0"/>
              <a:t> qui sera </a:t>
            </a:r>
            <a:r>
              <a:rPr lang="fr-FR" dirty="0" err="1" smtClean="0"/>
              <a:t>presente</a:t>
            </a:r>
            <a:r>
              <a:rPr lang="fr-FR" dirty="0" smtClean="0"/>
              <a:t> avec les clients</a:t>
            </a:r>
          </a:p>
          <a:p>
            <a:r>
              <a:rPr lang="fr-FR" dirty="0" smtClean="0"/>
              <a:t>Non </a:t>
            </a:r>
            <a:r>
              <a:rPr lang="fr-FR" dirty="0" err="1" smtClean="0"/>
              <a:t>integres</a:t>
            </a:r>
            <a:r>
              <a:rPr lang="fr-FR" dirty="0" smtClean="0"/>
              <a:t> </a:t>
            </a:r>
            <a:r>
              <a:rPr lang="fr-FR" dirty="0" err="1" smtClean="0"/>
              <a:t>presente</a:t>
            </a:r>
            <a:r>
              <a:rPr lang="fr-FR" dirty="0" smtClean="0"/>
              <a:t> </a:t>
            </a:r>
            <a:r>
              <a:rPr lang="fr-FR" dirty="0" err="1" smtClean="0"/>
              <a:t>separement</a:t>
            </a:r>
            <a:r>
              <a:rPr lang="fr-FR" dirty="0" smtClean="0"/>
              <a:t>, je</a:t>
            </a:r>
            <a:r>
              <a:rPr lang="fr-FR" baseline="0" dirty="0" smtClean="0"/>
              <a:t> ferais un dossier pour ca et on pourra montrer que des modules ont été fait mais pas mis en place cote client.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17/04/2013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30/06/2006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67744" y="1203598"/>
            <a:ext cx="4680520" cy="115212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4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MagicTactil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ctr"/>
            <a:r>
              <a:rPr lang="fr-FR" dirty="0" smtClean="0"/>
              <a:t>TA3</a:t>
            </a:r>
            <a:endParaRPr lang="fr-FR" dirty="0"/>
          </a:p>
        </p:txBody>
      </p:sp>
      <p:pic>
        <p:nvPicPr>
          <p:cNvPr id="1026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587974"/>
            <a:ext cx="539552" cy="52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3600" dirty="0" smtClean="0"/>
              <a:t>Avancement global</a:t>
            </a:r>
            <a:endParaRPr lang="fr-FR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83568" y="1851670"/>
            <a:ext cx="7920880" cy="2592288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/>
            <a:r>
              <a:rPr lang="fr-FR" sz="2000" dirty="0" smtClean="0"/>
              <a:t> Serveur </a:t>
            </a:r>
            <a:r>
              <a:rPr lang="fr-FR" sz="2000" dirty="0" smtClean="0"/>
              <a:t>en avance</a:t>
            </a:r>
            <a:r>
              <a:rPr lang="fr-FR" sz="2000" dirty="0" smtClean="0"/>
              <a:t> selon le Gantt.</a:t>
            </a:r>
          </a:p>
          <a:p>
            <a:pPr marL="0" indent="0"/>
            <a:endParaRPr lang="fr-FR" sz="2000" dirty="0" smtClean="0"/>
          </a:p>
          <a:p>
            <a:pPr marL="0" indent="0"/>
            <a:r>
              <a:rPr lang="fr-FR" sz="2000" dirty="0" smtClean="0"/>
              <a:t> Clients en retard </a:t>
            </a:r>
            <a:r>
              <a:rPr lang="fr-FR" sz="2000" dirty="0" smtClean="0"/>
              <a:t>selon le Gantt</a:t>
            </a:r>
            <a:r>
              <a:rPr lang="fr-FR" sz="2000" dirty="0" smtClean="0"/>
              <a:t>.</a:t>
            </a:r>
          </a:p>
          <a:p>
            <a:pPr marL="0" indent="0"/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L’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 é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quipe serveur avance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 très vite mais n’a pas pu livrer un serveur assez vite pour permettre au clients de suivre leur développement.  Mauvaise gestion du temps.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L’installation du nouveau serveur sur les différentes plateformes a été compliquée. </a:t>
            </a:r>
            <a:endParaRPr lang="fr-FR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Membre fantôme.</a:t>
            </a:r>
          </a:p>
          <a:p>
            <a:endParaRPr lang="fr-FR" sz="2000" dirty="0" smtClean="0"/>
          </a:p>
          <a:p>
            <a:r>
              <a:rPr lang="fr-FR" sz="2000" dirty="0" smtClean="0"/>
              <a:t>Mauvaise gestion du temps pour l’équipe serveur.</a:t>
            </a:r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Exclusion de ce membre.</a:t>
            </a:r>
          </a:p>
          <a:p>
            <a:endParaRPr lang="fr-FR" sz="2000" dirty="0" smtClean="0"/>
          </a:p>
          <a:p>
            <a:r>
              <a:rPr lang="fr-FR" sz="2000" dirty="0" smtClean="0"/>
              <a:t>Mise en place d’une méthode agile (SCRUM)</a:t>
            </a:r>
            <a:r>
              <a:rPr lang="en-US" sz="2000" dirty="0" smtClean="0"/>
              <a:t> pour l</a:t>
            </a:r>
            <a:r>
              <a:rPr lang="fr-FR" sz="2000" dirty="0" smtClean="0"/>
              <a:t>’équipe serveur.</a:t>
            </a:r>
          </a:p>
          <a:p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fr-FR" dirty="0" smtClean="0"/>
              <a:t>Solutions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/>
              <a:t>Plate-forme pour jouer a </a:t>
            </a:r>
            <a:r>
              <a:rPr lang="fr-FR" sz="2400" dirty="0" smtClean="0"/>
              <a:t>Magic The Gathering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/>
              <a:t>Concurrents peu « </a:t>
            </a:r>
            <a:r>
              <a:rPr lang="fr-FR" sz="2400" dirty="0" smtClean="0"/>
              <a:t>sérieux</a:t>
            </a:r>
            <a:r>
              <a:rPr lang="fr-FR" sz="2400" dirty="0"/>
              <a:t> </a:t>
            </a:r>
            <a:r>
              <a:rPr lang="fr-FR" sz="2400" dirty="0" smtClean="0"/>
              <a:t>». 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fr-FR" sz="2100" dirty="0" smtClean="0"/>
              <a:t>Probable arrivée d’un concurrent en 2014.</a:t>
            </a:r>
            <a:endParaRPr lang="fr-FR" sz="2100" dirty="0" smtClean="0"/>
          </a:p>
          <a:p>
            <a:pPr marL="0" indent="0">
              <a:buFont typeface="Arial" pitchFamily="34" charset="0"/>
              <a:buChar char="•"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Notre produit :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fr-FR" sz="2100" dirty="0" smtClean="0"/>
              <a:t>Jouer comme a la maison, mais en ligne.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en-US" sz="2100" dirty="0" err="1" smtClean="0"/>
              <a:t>Mise</a:t>
            </a:r>
            <a:r>
              <a:rPr lang="en-US" sz="2100" dirty="0" smtClean="0"/>
              <a:t> a disposition de </a:t>
            </a:r>
            <a:r>
              <a:rPr lang="en-US" sz="2100" dirty="0" err="1" smtClean="0"/>
              <a:t>toutes</a:t>
            </a:r>
            <a:r>
              <a:rPr lang="en-US" sz="2100" dirty="0" smtClean="0"/>
              <a:t> les </a:t>
            </a:r>
            <a:r>
              <a:rPr lang="en-US" sz="2100" dirty="0" err="1" smtClean="0"/>
              <a:t>cartes</a:t>
            </a:r>
            <a:r>
              <a:rPr lang="en-US" sz="2100" dirty="0" smtClean="0"/>
              <a:t>.</a:t>
            </a:r>
            <a:endParaRPr lang="fr-FR" sz="2100" dirty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Evènements clefs.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Entretien futur avec </a:t>
            </a:r>
            <a:r>
              <a:rPr lang="fr-FR" sz="1800" dirty="0" err="1" smtClean="0"/>
              <a:t>Wizard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Coasts</a:t>
            </a:r>
            <a:r>
              <a:rPr lang="fr-FR" sz="1800" dirty="0" smtClean="0"/>
              <a:t> France/Europe.</a:t>
            </a:r>
          </a:p>
          <a:p>
            <a:pPr marL="320040" lvl="1" indent="0"/>
            <a:r>
              <a:rPr lang="fr-FR" sz="1500" dirty="0" smtClean="0"/>
              <a:t>La réputation d’Epitech nous a donné du crédit.</a:t>
            </a:r>
            <a:endParaRPr lang="en-US" sz="1500" dirty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79094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Serveur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Windows</a:t>
            </a:r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</a:t>
            </a:r>
            <a:r>
              <a:rPr lang="fr-FR" sz="1800" dirty="0" err="1" smtClean="0"/>
              <a:t>Android</a:t>
            </a:r>
            <a:endParaRPr lang="fr-FR" sz="1800" dirty="0" smtClean="0"/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4098" name="Picture 2" descr="C:\Users\io\Desktop\Ruby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51870"/>
            <a:ext cx="2679700" cy="127000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7614"/>
            <a:ext cx="8138160" cy="3052936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)Account: Create, Sign in, Sign out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)Profile: Set information, Get information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Event: Create, Get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Social: Search &amp; Add friend, send messages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Game: Rooms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)Shop, chat,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dirty="0" smtClean="0"/>
              <a:t>Client : Windows &amp; Windows Phone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Account</a:t>
            </a:r>
            <a:r>
              <a:rPr lang="en-US" dirty="0"/>
              <a:t>: Create, Sign in, Sign out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Profile</a:t>
            </a:r>
            <a:r>
              <a:rPr lang="en-US" dirty="0"/>
              <a:t>: Set information, Get information</a:t>
            </a:r>
          </a:p>
        </p:txBody>
      </p:sp>
      <p:pic>
        <p:nvPicPr>
          <p:cNvPr id="5123" name="Picture 3" descr="C:\Users\i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IOS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Account: Create, Sign in, Sign out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Profile: Set information, Get </a:t>
            </a:r>
            <a:r>
              <a:rPr lang="en-US" dirty="0" smtClean="0"/>
              <a:t>information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Event: Create, </a:t>
            </a:r>
            <a:r>
              <a:rPr lang="en-US" dirty="0" smtClean="0">
                <a:solidFill>
                  <a:srgbClr val="92D050"/>
                </a:solidFill>
              </a:rPr>
              <a:t>Get</a:t>
            </a:r>
            <a:endParaRPr lang="en-US" dirty="0" smtClean="0"/>
          </a:p>
          <a:p>
            <a:pPr marL="731520" lvl="2" indent="-4572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7" name="Picture 3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6217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Account: Create, Sign in, Sign out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Profile: Set information, Get information</a:t>
            </a:r>
            <a:endParaRPr lang="en-US" dirty="0"/>
          </a:p>
        </p:txBody>
      </p:sp>
      <p:pic>
        <p:nvPicPr>
          <p:cNvPr id="7170" name="Picture 2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23678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Site vitrine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fr-FR" sz="2400" dirty="0" smtClean="0"/>
              <a:t>Amélioration du site vitrine</a:t>
            </a:r>
            <a:r>
              <a:rPr lang="fr-FR" sz="2400" dirty="0" smtClean="0"/>
              <a:t>.</a:t>
            </a:r>
          </a:p>
          <a:p>
            <a:pPr marL="274320" lvl="1"/>
            <a:endParaRPr lang="fr-FR" sz="2400" dirty="0" smtClean="0"/>
          </a:p>
          <a:p>
            <a:pPr marL="274320" lvl="1"/>
            <a:r>
              <a:rPr lang="en-US" sz="2400" dirty="0" err="1" smtClean="0"/>
              <a:t>Gestion</a:t>
            </a:r>
            <a:r>
              <a:rPr lang="en-US" sz="2400" dirty="0" smtClean="0"/>
              <a:t> </a:t>
            </a:r>
            <a:r>
              <a:rPr lang="en-US" sz="2400" dirty="0" err="1" smtClean="0"/>
              <a:t>terminaux</a:t>
            </a:r>
            <a:r>
              <a:rPr lang="en-US" sz="2400" dirty="0" smtClean="0"/>
              <a:t> </a:t>
            </a:r>
            <a:r>
              <a:rPr lang="en-US" sz="2400" dirty="0" err="1" smtClean="0"/>
              <a:t>tactiles</a:t>
            </a:r>
            <a:r>
              <a:rPr lang="en-US" sz="2400" dirty="0" smtClean="0"/>
              <a:t>.</a:t>
            </a:r>
          </a:p>
          <a:p>
            <a:pPr marL="274320" lvl="1"/>
            <a:endParaRPr lang="fr-FR" sz="2400" dirty="0" smtClean="0"/>
          </a:p>
          <a:p>
            <a:pPr marL="274320" lvl="1"/>
            <a:r>
              <a:rPr lang="fr-FR" sz="2400" dirty="0" smtClean="0"/>
              <a:t>Gestion du multi-langages.</a:t>
            </a:r>
          </a:p>
          <a:p>
            <a:pPr marL="274320" lvl="1">
              <a:buNone/>
            </a:pPr>
            <a:endParaRPr lang="fr-FR" sz="2400" dirty="0" smtClean="0"/>
          </a:p>
          <a:p>
            <a:pPr marL="274320" lvl="1">
              <a:buNone/>
            </a:pPr>
            <a:endParaRPr lang="fr-FR" dirty="0"/>
          </a:p>
        </p:txBody>
      </p:sp>
      <p:pic>
        <p:nvPicPr>
          <p:cNvPr id="3074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9702"/>
            <a:ext cx="223596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392</Words>
  <Application>Microsoft Office PowerPoint</Application>
  <PresentationFormat>Affichage à l'écran (16:9)</PresentationFormat>
  <Paragraphs>101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WidescreenPresentation</vt:lpstr>
      <vt:lpstr>MagicTactil</vt:lpstr>
      <vt:lpstr>Présentation du projet</vt:lpstr>
      <vt:lpstr>Evènements clefs.</vt:lpstr>
      <vt:lpstr>Organisation du projet</vt:lpstr>
      <vt:lpstr>Serveur</vt:lpstr>
      <vt:lpstr>Client : Windows &amp; Windows Phone</vt:lpstr>
      <vt:lpstr>Client : IOS</vt:lpstr>
      <vt:lpstr>Client : Android</vt:lpstr>
      <vt:lpstr>Site vitrine</vt:lpstr>
      <vt:lpstr>Avancement global</vt:lpstr>
      <vt:lpstr>Problèmes et solutions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2013-04-16T07:42:44Z</dcterms:created>
  <dcterms:modified xsi:type="dcterms:W3CDTF">2013-04-17T02:30:06Z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