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65" r:id="rId5"/>
    <p:sldId id="258" r:id="rId6"/>
    <p:sldId id="266" r:id="rId7"/>
    <p:sldId id="268" r:id="rId8"/>
    <p:sldId id="267" r:id="rId9"/>
    <p:sldId id="263" r:id="rId10"/>
    <p:sldId id="262" r:id="rId11"/>
    <p:sldId id="269" r:id="rId12"/>
    <p:sldId id="270" r:id="rId13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76220" autoAdjust="0"/>
  </p:normalViewPr>
  <p:slideViewPr>
    <p:cSldViewPr>
      <p:cViewPr>
        <p:scale>
          <a:sx n="75" d="100"/>
          <a:sy n="75" d="100"/>
        </p:scale>
        <p:origin x="-1080" y="-24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Relativement explicite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Munchkin,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Wakfu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Magic etc…</a:t>
            </a:r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25/06/2013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67744" y="1203598"/>
            <a:ext cx="4680520" cy="115212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MagicTactil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ctr"/>
            <a:r>
              <a:rPr lang="fr-FR" dirty="0" smtClean="0"/>
              <a:t>TA4</a:t>
            </a:r>
            <a:endParaRPr lang="fr-FR" dirty="0"/>
          </a:p>
        </p:txBody>
      </p:sp>
      <p:pic>
        <p:nvPicPr>
          <p:cNvPr id="1026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587974"/>
            <a:ext cx="539552" cy="52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3600" dirty="0" smtClean="0"/>
              <a:t>Avancement global</a:t>
            </a:r>
            <a:endParaRPr lang="fr-FR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83568" y="1851670"/>
            <a:ext cx="4824536" cy="2592288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fr-FR" sz="2000" dirty="0" smtClean="0"/>
              <a:t> Dans les temps vis-à-vis du Gantt.</a:t>
            </a:r>
            <a:endParaRPr lang="fr-FR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Periph_a\Downloads\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8589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Echec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partenaria</a:t>
            </a:r>
            <a:r>
              <a:rPr lang="en-US" sz="2000" dirty="0" smtClean="0"/>
              <a:t> avec Magic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Changement de </a:t>
            </a:r>
            <a:r>
              <a:rPr lang="fr-FR" sz="2000" dirty="0" smtClean="0"/>
              <a:t>Stratégie :</a:t>
            </a:r>
          </a:p>
          <a:p>
            <a:pPr lvl="1"/>
            <a:r>
              <a:rPr lang="en-US" sz="1700" dirty="0" smtClean="0"/>
              <a:t>Proposition </a:t>
            </a:r>
            <a:r>
              <a:rPr lang="en-US" sz="1700" dirty="0" err="1" smtClean="0"/>
              <a:t>autres</a:t>
            </a:r>
            <a:r>
              <a:rPr lang="en-US" sz="1700" dirty="0" smtClean="0"/>
              <a:t> </a:t>
            </a:r>
            <a:r>
              <a:rPr lang="en-US" sz="1700" dirty="0" err="1" smtClean="0"/>
              <a:t>jeux</a:t>
            </a:r>
            <a:r>
              <a:rPr lang="en-US" sz="1700" dirty="0" smtClean="0"/>
              <a:t> de Wizard</a:t>
            </a:r>
          </a:p>
          <a:p>
            <a:pPr lvl="1"/>
            <a:r>
              <a:rPr lang="en-US" sz="1700" dirty="0" err="1" smtClean="0"/>
              <a:t>Rendre</a:t>
            </a:r>
            <a:r>
              <a:rPr lang="en-US" sz="1700" dirty="0" smtClean="0"/>
              <a:t> la </a:t>
            </a:r>
            <a:r>
              <a:rPr lang="en-US" sz="1700" dirty="0" err="1" smtClean="0"/>
              <a:t>plateforme</a:t>
            </a:r>
            <a:r>
              <a:rPr lang="en-US" sz="1700" dirty="0" smtClean="0"/>
              <a:t> adaptable</a:t>
            </a:r>
          </a:p>
          <a:p>
            <a:pPr lvl="1"/>
            <a:r>
              <a:rPr lang="en-US" sz="1700" dirty="0" err="1" smtClean="0"/>
              <a:t>Organiser</a:t>
            </a:r>
            <a:r>
              <a:rPr lang="en-US" sz="1700" dirty="0" smtClean="0"/>
              <a:t> presence </a:t>
            </a:r>
            <a:r>
              <a:rPr lang="en-US" sz="1700" dirty="0" err="1" smtClean="0"/>
              <a:t>sur</a:t>
            </a:r>
            <a:r>
              <a:rPr lang="en-US" sz="1700" dirty="0" smtClean="0"/>
              <a:t> les salons</a:t>
            </a:r>
            <a:endParaRPr lang="fr-FR" sz="17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fr-FR" dirty="0" smtClean="0"/>
              <a:t>Solutions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/>
              <a:t>Plate-forme </a:t>
            </a:r>
            <a:r>
              <a:rPr lang="fr-FR" sz="2400" dirty="0" smtClean="0"/>
              <a:t>adaptable a tout les jeux de cartes ou jeu de plateaux.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Recherche de partenaire.</a:t>
            </a:r>
            <a:endParaRPr lang="fr-FR" sz="2100" dirty="0" smtClean="0"/>
          </a:p>
          <a:p>
            <a:pPr marL="0" indent="0">
              <a:buFont typeface="Arial" pitchFamily="34" charset="0"/>
              <a:buChar char="•"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Notre produit :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fr-FR" sz="2100" dirty="0" smtClean="0"/>
              <a:t>Jouer comme a la maison, mais en ligne.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en-US" sz="2100" dirty="0" smtClean="0"/>
              <a:t>De multiples options en </a:t>
            </a:r>
            <a:r>
              <a:rPr lang="en-US" sz="2100" dirty="0" err="1" smtClean="0"/>
              <a:t>fonction</a:t>
            </a:r>
            <a:r>
              <a:rPr lang="en-US" sz="2100" dirty="0" smtClean="0"/>
              <a:t> du </a:t>
            </a:r>
            <a:r>
              <a:rPr lang="en-US" sz="2100" dirty="0" err="1" smtClean="0"/>
              <a:t>jeu</a:t>
            </a:r>
            <a:r>
              <a:rPr lang="en-US" sz="2100" dirty="0" smtClean="0"/>
              <a:t>.</a:t>
            </a:r>
            <a:endParaRPr lang="fr-FR" sz="2100" dirty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Evènements clefs.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Fin de la couche Sociale.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 Futures demarches aux Salons du </a:t>
            </a:r>
            <a:r>
              <a:rPr lang="en-US" sz="1800" dirty="0" err="1" smtClean="0"/>
              <a:t>jeu</a:t>
            </a:r>
            <a:r>
              <a:rPr lang="en-US" sz="1800" dirty="0" smtClean="0"/>
              <a:t>.</a:t>
            </a:r>
          </a:p>
          <a:p>
            <a:pPr marL="320040" lvl="1" indent="0"/>
            <a:r>
              <a:rPr lang="en-US" sz="1500" dirty="0" smtClean="0"/>
              <a:t>Presentation </a:t>
            </a:r>
            <a:r>
              <a:rPr lang="en-US" sz="1500" dirty="0" err="1" smtClean="0"/>
              <a:t>d’une</a:t>
            </a:r>
            <a:r>
              <a:rPr lang="en-US" sz="1500" dirty="0" smtClean="0"/>
              <a:t> demo pour </a:t>
            </a:r>
            <a:r>
              <a:rPr lang="en-US" sz="1500" dirty="0" err="1" smtClean="0"/>
              <a:t>trouver</a:t>
            </a:r>
            <a:r>
              <a:rPr lang="en-US" sz="1500" dirty="0" smtClean="0"/>
              <a:t> un </a:t>
            </a:r>
            <a:r>
              <a:rPr lang="en-US" sz="1500" dirty="0" err="1" smtClean="0"/>
              <a:t>partenaire</a:t>
            </a:r>
            <a:r>
              <a:rPr lang="en-US" sz="1500" dirty="0" smtClean="0"/>
              <a:t>.</a:t>
            </a:r>
            <a:endParaRPr lang="fr-FR" sz="1500" dirty="0" smtClean="0"/>
          </a:p>
          <a:p>
            <a:pPr marL="0" indent="0"/>
            <a:endParaRPr lang="fr-FR" sz="1800" dirty="0" smtClean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79094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Serveur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Windows</a:t>
            </a:r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</a:t>
            </a:r>
            <a:r>
              <a:rPr lang="fr-FR" sz="1800" dirty="0" err="1" smtClean="0"/>
              <a:t>Android</a:t>
            </a:r>
            <a:endParaRPr lang="fr-FR" sz="1800" dirty="0" smtClean="0"/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4098" name="Picture 2" descr="C:\Users\io\Desktop\Ruby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51870"/>
            <a:ext cx="2679700" cy="127000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7614"/>
            <a:ext cx="8138160" cy="3052936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Event: Create, Get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Friend: Search, Add, Remove, Blacklist</a:t>
            </a:r>
            <a:r>
              <a:rPr lang="en-US" dirty="0" smtClean="0"/>
              <a:t>.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)Game : room</a:t>
            </a:r>
            <a:endParaRPr lang="en-US" dirty="0" smtClean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Social : </a:t>
            </a:r>
            <a:r>
              <a:rPr lang="en-US" dirty="0" smtClean="0">
                <a:solidFill>
                  <a:srgbClr val="92D050"/>
                </a:solidFill>
              </a:rPr>
              <a:t>chat</a:t>
            </a:r>
            <a:endParaRPr lang="en-US" dirty="0" smtClean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: Game, Shop,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dirty="0" smtClean="0"/>
              <a:t>Client : Windows &amp; Windows Phone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</a:t>
            </a:r>
            <a:r>
              <a:rPr lang="en-US" dirty="0" smtClean="0"/>
              <a:t>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Event: </a:t>
            </a:r>
            <a:r>
              <a:rPr lang="en-US" dirty="0">
                <a:solidFill>
                  <a:srgbClr val="92D050"/>
                </a:solidFill>
              </a:rPr>
              <a:t>Create, </a:t>
            </a:r>
            <a:r>
              <a:rPr lang="en-US" dirty="0" smtClean="0">
                <a:solidFill>
                  <a:srgbClr val="92D050"/>
                </a:solidFill>
              </a:rPr>
              <a:t>Modify, Sign in</a:t>
            </a:r>
            <a:endParaRPr lang="en-US" dirty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Friend: Add, Remove, black </a:t>
            </a:r>
            <a:r>
              <a:rPr lang="en-US" dirty="0" smtClean="0">
                <a:solidFill>
                  <a:srgbClr val="92D050"/>
                </a:solidFill>
              </a:rPr>
              <a:t>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Friend: Chat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3" name="Picture 3" descr="C:\Users\i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IOS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 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Event</a:t>
            </a:r>
            <a:r>
              <a:rPr lang="en-US" dirty="0">
                <a:solidFill>
                  <a:srgbClr val="92D050"/>
                </a:solidFill>
              </a:rPr>
              <a:t>: Create, Modify, Sign in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Friend: Add, Remove, black 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 : Room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6147" name="Picture 3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6217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Event: Create, Modify, Sign in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Friend: Add, Remove, black list</a:t>
            </a:r>
          </a:p>
        </p:txBody>
      </p:sp>
      <p:pic>
        <p:nvPicPr>
          <p:cNvPr id="7170" name="Picture 2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23678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Site vitrine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fr-FR" sz="2400" dirty="0" smtClean="0"/>
              <a:t>Mise a jour du site vitrine.</a:t>
            </a:r>
          </a:p>
          <a:p>
            <a:pPr marL="274320" lvl="1">
              <a:buNone/>
            </a:pPr>
            <a:endParaRPr lang="fr-FR" dirty="0"/>
          </a:p>
        </p:txBody>
      </p:sp>
      <p:pic>
        <p:nvPicPr>
          <p:cNvPr id="3074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9702"/>
            <a:ext cx="223596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270</Words>
  <Application>Microsoft Office PowerPoint</Application>
  <PresentationFormat>Affichage à l'écran (16:9)</PresentationFormat>
  <Paragraphs>73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WidescreenPresentation</vt:lpstr>
      <vt:lpstr>MagicTactil</vt:lpstr>
      <vt:lpstr>Présentation du projet</vt:lpstr>
      <vt:lpstr>Evènements clefs.</vt:lpstr>
      <vt:lpstr>Organisation du projet</vt:lpstr>
      <vt:lpstr>Serveur</vt:lpstr>
      <vt:lpstr>Client : Windows &amp; Windows Phone</vt:lpstr>
      <vt:lpstr>Client : IOS</vt:lpstr>
      <vt:lpstr>Client : Android</vt:lpstr>
      <vt:lpstr>Site vitrine</vt:lpstr>
      <vt:lpstr>Avancement global</vt:lpstr>
      <vt:lpstr>Problèmes et solutions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2013-04-16T07:42:44Z</dcterms:created>
  <dcterms:modified xsi:type="dcterms:W3CDTF">2013-06-25T18:08:42Z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