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65" r:id="rId5"/>
    <p:sldId id="258" r:id="rId6"/>
    <p:sldId id="266" r:id="rId7"/>
    <p:sldId id="268" r:id="rId8"/>
    <p:sldId id="267" r:id="rId9"/>
    <p:sldId id="263" r:id="rId10"/>
    <p:sldId id="262" r:id="rId11"/>
    <p:sldId id="269" r:id="rId12"/>
    <p:sldId id="270" r:id="rId13"/>
  </p:sldIdLst>
  <p:sldSz cx="9144000" cy="5143500" type="screen16x9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76220" autoAdjust="0"/>
  </p:normalViewPr>
  <p:slideViewPr>
    <p:cSldViewPr>
      <p:cViewPr>
        <p:scale>
          <a:sx n="75" d="100"/>
          <a:sy n="75" d="100"/>
        </p:scale>
        <p:origin x="-1080" y="-33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A8ADFD5B-A66C-449C-B6E8-FB716D07777D}" type="datetimeFigureOut">
              <a:rPr/>
              <a:pPr/>
              <a:t>30/06/2006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CA5D3BF3-D352-46FC-8343-31F56E6730E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1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Relativement explicite</a:t>
            </a:r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Munchkin,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Wakfu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Magic etc…</a:t>
            </a:r>
            <a:endParaRPr lang="fr-F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fr-F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fr-F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fr-FR">
                <a:solidFill>
                  <a:srgbClr val="FFFFFF"/>
                </a:solidFill>
              </a:rPr>
              <a:pPr algn="ctr"/>
              <a:t>18/07/2013</a:t>
            </a:fld>
            <a:endParaRPr kumimoji="0" lang="fr-F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fr-FR" cap="all" baseline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fr-F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fr-F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fr-F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2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fr-FR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fr-FR" sz="42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1700"/>
            </a:lvl1pPr>
            <a:lvl2pPr eaLnBrk="1" latinLnBrk="0" hangingPunct="1">
              <a:buFontTx/>
              <a:buNone/>
              <a:defRPr kumimoji="0" lang="fr-FR" sz="1200"/>
            </a:lvl2pPr>
            <a:lvl3pPr eaLnBrk="1" latinLnBrk="0" hangingPunct="1">
              <a:buFontTx/>
              <a:buNone/>
              <a:defRPr kumimoji="0" lang="fr-FR" sz="1000"/>
            </a:lvl3pPr>
            <a:lvl4pPr eaLnBrk="1" latinLnBrk="0" hangingPunct="1">
              <a:buFontTx/>
              <a:buNone/>
              <a:defRPr kumimoji="0" lang="fr-FR" sz="900"/>
            </a:lvl4pPr>
            <a:lvl5pPr eaLnBrk="1" latinLnBrk="0" hangingPunct="1">
              <a:buFontTx/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fr-F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fr-FR" sz="2800"/>
            </a:lvl1pPr>
            <a:extLst/>
          </a:lstStyle>
          <a:p>
            <a:pPr algn="ctr"/>
            <a:fld id="{8F82E0A0-C266-4798-8C8F-B9F91E9DA37E}" type="slidenum">
              <a:rPr kumimoji="0" lang="fr-FR" sz="28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fr-F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Cliquez pour modifier le style du titre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fr-F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fr-F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267744" y="1203598"/>
            <a:ext cx="4680520" cy="115212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MagicTactil</a:t>
            </a:r>
            <a:endParaRPr lang="fr-FR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algn="ctr"/>
            <a:r>
              <a:rPr lang="fr-FR" dirty="0" smtClean="0"/>
              <a:t>TA5 FINAL</a:t>
            </a:r>
            <a:endParaRPr lang="fr-FR" dirty="0"/>
          </a:p>
        </p:txBody>
      </p:sp>
      <p:pic>
        <p:nvPicPr>
          <p:cNvPr id="1026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8" y="4587974"/>
            <a:ext cx="539552" cy="521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fr-FR" sz="3600" dirty="0" smtClean="0"/>
              <a:t>Avancement global</a:t>
            </a:r>
            <a:endParaRPr lang="fr-FR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83568" y="1851670"/>
            <a:ext cx="4824536" cy="2592288"/>
          </a:xfrm>
        </p:spPr>
        <p:txBody>
          <a:bodyPr>
            <a:normAutofit/>
          </a:bodyPr>
          <a:lstStyle>
            <a:extLst/>
          </a:lstStyle>
          <a:p>
            <a:pPr marL="0" indent="0"/>
            <a:r>
              <a:rPr lang="fr-FR" sz="2000" dirty="0" smtClean="0"/>
              <a:t> Dans les temps vis-à-vis du Gantt.</a:t>
            </a:r>
          </a:p>
          <a:p>
            <a:pPr marL="0" indent="0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En </a:t>
            </a:r>
            <a:r>
              <a:rPr lang="en-US" sz="2000" dirty="0" err="1" smtClean="0"/>
              <a:t>avance</a:t>
            </a:r>
            <a:r>
              <a:rPr lang="en-US" sz="2000" dirty="0" smtClean="0"/>
              <a:t> </a:t>
            </a:r>
            <a:r>
              <a:rPr lang="en-US" sz="2000" dirty="0" err="1" smtClean="0"/>
              <a:t>sur</a:t>
            </a:r>
            <a:r>
              <a:rPr lang="en-US" sz="2000" dirty="0" smtClean="0"/>
              <a:t> le module </a:t>
            </a:r>
            <a:r>
              <a:rPr lang="en-US" sz="2000" dirty="0" err="1" smtClean="0"/>
              <a:t>jeu</a:t>
            </a:r>
            <a:r>
              <a:rPr lang="en-US" sz="2000" dirty="0" smtClean="0"/>
              <a:t>.</a:t>
            </a:r>
            <a:endParaRPr lang="fr-FR" sz="2000" dirty="0" smtClean="0"/>
          </a:p>
        </p:txBody>
      </p:sp>
      <p:pic>
        <p:nvPicPr>
          <p:cNvPr id="1026" name="Picture 2" descr="C:\Users\Periph_a\Downloads\sched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18589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et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Bugs avec le module chat &amp; notification.</a:t>
            </a:r>
          </a:p>
          <a:p>
            <a:r>
              <a:rPr lang="fr-FR" sz="2000" dirty="0" smtClean="0"/>
              <a:t>Nous avons besoin d’une démo pour approcher des clients.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Soucis</a:t>
            </a:r>
            <a:r>
              <a:rPr lang="en-US" sz="2000" dirty="0" smtClean="0"/>
              <a:t> </a:t>
            </a:r>
            <a:r>
              <a:rPr lang="en-US" sz="2000" dirty="0" err="1" smtClean="0"/>
              <a:t>Humain</a:t>
            </a:r>
            <a:r>
              <a:rPr lang="en-US" sz="2000" dirty="0" smtClean="0"/>
              <a:t>, </a:t>
            </a:r>
            <a:r>
              <a:rPr lang="en-US" sz="2000" dirty="0" err="1" smtClean="0"/>
              <a:t>emploi</a:t>
            </a:r>
            <a:r>
              <a:rPr lang="en-US" sz="2000" dirty="0" smtClean="0"/>
              <a:t>/</a:t>
            </a:r>
            <a:r>
              <a:rPr lang="en-US" sz="2000" dirty="0" err="1" smtClean="0"/>
              <a:t>recherche</a:t>
            </a:r>
            <a:r>
              <a:rPr lang="en-US" sz="2000" dirty="0" smtClean="0"/>
              <a:t> </a:t>
            </a:r>
            <a:r>
              <a:rPr lang="en-US" sz="2000" dirty="0" err="1" smtClean="0"/>
              <a:t>d’emploi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Refonte et amélioration du module.</a:t>
            </a:r>
          </a:p>
          <a:p>
            <a:r>
              <a:rPr lang="fr-FR" sz="2000" dirty="0" smtClean="0"/>
              <a:t>Mise de coté de certains module pour se concentrer sur le jeu.</a:t>
            </a:r>
          </a:p>
          <a:p>
            <a:endParaRPr lang="en-US" sz="2000" dirty="0" smtClean="0"/>
          </a:p>
          <a:p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fr-FR" dirty="0" smtClean="0"/>
              <a:t>Solutions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10872" cy="3595463"/>
          </a:xfrm>
        </p:spPr>
        <p:txBody>
          <a:bodyPr>
            <a:normAutofit/>
          </a:bodyPr>
          <a:lstStyle>
            <a:extLst/>
          </a:lstStyle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/>
              <a:t>Plate-forme </a:t>
            </a:r>
            <a:r>
              <a:rPr lang="fr-FR" sz="2400" dirty="0" smtClean="0"/>
              <a:t>adaptable a tout les jeux de cartes ou jeu de plateaux.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Recherche de partenaire.</a:t>
            </a:r>
            <a:endParaRPr lang="fr-FR" sz="2100" dirty="0" smtClean="0"/>
          </a:p>
          <a:p>
            <a:pPr marL="0" indent="0">
              <a:buFont typeface="Arial" pitchFamily="34" charset="0"/>
              <a:buChar char="•"/>
            </a:pPr>
            <a:endParaRPr lang="fr-FR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Notre produit :</a:t>
            </a:r>
          </a:p>
          <a:p>
            <a:pPr marL="320040" lvl="1" indent="0">
              <a:buFont typeface="Arial" pitchFamily="34" charset="0"/>
              <a:buChar char="•"/>
            </a:pPr>
            <a:r>
              <a:rPr lang="fr-FR" sz="2100" dirty="0" smtClean="0"/>
              <a:t>Jouer comme a la maison, mais en ligne.</a:t>
            </a:r>
          </a:p>
          <a:p>
            <a:pPr marL="320040" lvl="1" indent="0">
              <a:buFont typeface="Arial" pitchFamily="34" charset="0"/>
              <a:buChar char="•"/>
            </a:pPr>
            <a:r>
              <a:rPr lang="en-US" sz="2100" dirty="0" smtClean="0"/>
              <a:t>De multiples options en </a:t>
            </a:r>
            <a:r>
              <a:rPr lang="en-US" sz="2100" dirty="0" err="1" smtClean="0"/>
              <a:t>fonction</a:t>
            </a:r>
            <a:r>
              <a:rPr lang="en-US" sz="2100" dirty="0" smtClean="0"/>
              <a:t> du </a:t>
            </a:r>
            <a:r>
              <a:rPr lang="en-US" sz="2100" dirty="0" err="1" smtClean="0"/>
              <a:t>jeu</a:t>
            </a:r>
            <a:r>
              <a:rPr lang="en-US" sz="2100" dirty="0" smtClean="0"/>
              <a:t>.</a:t>
            </a:r>
            <a:endParaRPr lang="fr-FR" sz="2100" dirty="0"/>
          </a:p>
        </p:txBody>
      </p:sp>
      <p:pic>
        <p:nvPicPr>
          <p:cNvPr id="2050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746" y="4011910"/>
            <a:ext cx="1171254" cy="11315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Evènements clefs.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10872" cy="3595463"/>
          </a:xfrm>
        </p:spPr>
        <p:txBody>
          <a:bodyPr>
            <a:normAutofit/>
          </a:bodyPr>
          <a:lstStyle>
            <a:extLst/>
          </a:lstStyle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Fin de la couche Sociale.</a:t>
            </a:r>
          </a:p>
          <a:p>
            <a:pPr marL="320040" lvl="1" indent="0"/>
            <a:r>
              <a:rPr lang="en-US" sz="1500" dirty="0" smtClean="0"/>
              <a:t> Module de Chat et Notification en </a:t>
            </a:r>
            <a:r>
              <a:rPr lang="en-US" sz="1500" dirty="0" err="1" smtClean="0"/>
              <a:t>refonte</a:t>
            </a:r>
            <a:r>
              <a:rPr lang="en-US" sz="1500" dirty="0" smtClean="0"/>
              <a:t>.</a:t>
            </a:r>
            <a:endParaRPr lang="fr-FR" sz="1500" dirty="0" smtClean="0"/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 smtClean="0"/>
              <a:t> Futures demarches aux Salons du </a:t>
            </a:r>
            <a:r>
              <a:rPr lang="en-US" sz="1800" dirty="0" err="1" smtClean="0"/>
              <a:t>jeu</a:t>
            </a:r>
            <a:r>
              <a:rPr lang="en-US" sz="1800" dirty="0" smtClean="0"/>
              <a:t>.</a:t>
            </a:r>
          </a:p>
          <a:p>
            <a:pPr marL="320040" lvl="1" indent="0"/>
            <a:r>
              <a:rPr lang="en-US" sz="1500" dirty="0" smtClean="0"/>
              <a:t> Presentation </a:t>
            </a:r>
            <a:r>
              <a:rPr lang="en-US" sz="1500" dirty="0" err="1" smtClean="0"/>
              <a:t>d’une</a:t>
            </a:r>
            <a:r>
              <a:rPr lang="en-US" sz="1500" dirty="0" smtClean="0"/>
              <a:t> demo pour </a:t>
            </a:r>
            <a:r>
              <a:rPr lang="en-US" sz="1500" dirty="0" err="1" smtClean="0"/>
              <a:t>trouver</a:t>
            </a:r>
            <a:r>
              <a:rPr lang="en-US" sz="1500" dirty="0" smtClean="0"/>
              <a:t> un </a:t>
            </a:r>
            <a:r>
              <a:rPr lang="en-US" sz="1500" dirty="0" err="1" smtClean="0"/>
              <a:t>partenaire</a:t>
            </a:r>
            <a:r>
              <a:rPr lang="en-US" sz="1500" dirty="0" smtClean="0"/>
              <a:t>.</a:t>
            </a:r>
            <a:endParaRPr lang="fr-FR" sz="1500" dirty="0" smtClean="0"/>
          </a:p>
          <a:p>
            <a:pPr marL="0" indent="0"/>
            <a:endParaRPr lang="fr-FR" sz="1800" dirty="0" smtClean="0"/>
          </a:p>
        </p:txBody>
      </p:sp>
      <p:pic>
        <p:nvPicPr>
          <p:cNvPr id="2050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746" y="4011910"/>
            <a:ext cx="1171254" cy="1131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62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79094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endParaRPr lang="fr-FR" sz="1800" dirty="0" smtClean="0"/>
          </a:p>
          <a:p>
            <a:pPr marL="0" indent="0"/>
            <a:r>
              <a:rPr lang="fr-FR" sz="1800" dirty="0" smtClean="0"/>
              <a:t> Equipe Serveur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/>
            <a:r>
              <a:rPr lang="fr-FR" sz="1800" dirty="0" smtClean="0"/>
              <a:t> Equipe Windows</a:t>
            </a:r>
          </a:p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Equipe </a:t>
            </a:r>
            <a:r>
              <a:rPr lang="fr-FR" sz="1800" dirty="0" err="1" smtClean="0"/>
              <a:t>Android</a:t>
            </a:r>
            <a:endParaRPr lang="fr-FR" sz="1800" dirty="0" smtClean="0"/>
          </a:p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Equipe Apple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Serveur</a:t>
            </a:r>
            <a:endParaRPr lang="fr-FR" dirty="0"/>
          </a:p>
        </p:txBody>
      </p:sp>
      <p:pic>
        <p:nvPicPr>
          <p:cNvPr id="4098" name="Picture 2" descr="C:\Users\io\Desktop\Ruby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651870"/>
            <a:ext cx="2679700" cy="1270000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47614"/>
            <a:ext cx="8138160" cy="3052936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Modules: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 Event: Create, Get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 Friend: Search, Add, Remove, Blacklist.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 Game : room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Game : Recuperation </a:t>
            </a:r>
            <a:r>
              <a:rPr lang="en-US" dirty="0" err="1" smtClean="0">
                <a:solidFill>
                  <a:srgbClr val="92D050"/>
                </a:solidFill>
              </a:rPr>
              <a:t>liste</a:t>
            </a:r>
            <a:r>
              <a:rPr lang="en-US" dirty="0" smtClean="0">
                <a:solidFill>
                  <a:srgbClr val="92D050"/>
                </a:solidFill>
              </a:rPr>
              <a:t> de </a:t>
            </a:r>
            <a:r>
              <a:rPr lang="en-US" dirty="0" err="1" smtClean="0">
                <a:solidFill>
                  <a:srgbClr val="92D050"/>
                </a:solidFill>
              </a:rPr>
              <a:t>cartes</a:t>
            </a:r>
            <a:r>
              <a:rPr lang="en-US" dirty="0" smtClean="0">
                <a:solidFill>
                  <a:srgbClr val="92D050"/>
                </a:solidFill>
              </a:rPr>
              <a:t>, Deck &amp; </a:t>
            </a:r>
            <a:r>
              <a:rPr lang="en-US" dirty="0" err="1" smtClean="0">
                <a:solidFill>
                  <a:srgbClr val="92D050"/>
                </a:solidFill>
              </a:rPr>
              <a:t>cartes</a:t>
            </a:r>
            <a:r>
              <a:rPr lang="en-US" dirty="0" smtClean="0">
                <a:solidFill>
                  <a:srgbClr val="92D050"/>
                </a:solidFill>
              </a:rPr>
              <a:t> en </a:t>
            </a:r>
            <a:r>
              <a:rPr lang="en-US" dirty="0" err="1" smtClean="0">
                <a:solidFill>
                  <a:srgbClr val="92D050"/>
                </a:solidFill>
              </a:rPr>
              <a:t>travaux</a:t>
            </a:r>
            <a:endParaRPr lang="en-US" dirty="0" smtClean="0">
              <a:solidFill>
                <a:srgbClr val="92D050"/>
              </a:solidFill>
            </a:endParaRP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Social : </a:t>
            </a:r>
            <a:r>
              <a:rPr lang="en-US" dirty="0" smtClean="0">
                <a:solidFill>
                  <a:srgbClr val="92D050"/>
                </a:solidFill>
              </a:rPr>
              <a:t>notification 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dirty="0" err="1" smtClean="0">
                <a:solidFill>
                  <a:srgbClr val="92D050"/>
                </a:solidFill>
              </a:rPr>
              <a:t>refonte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ancien</a:t>
            </a:r>
            <a:r>
              <a:rPr lang="en-US" dirty="0" smtClean="0">
                <a:solidFill>
                  <a:srgbClr val="92D050"/>
                </a:solidFill>
              </a:rPr>
              <a:t> chat)</a:t>
            </a:r>
            <a:endParaRPr lang="en-US" dirty="0" smtClean="0">
              <a:solidFill>
                <a:srgbClr val="92D050"/>
              </a:solidFill>
            </a:endParaRP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: Game, Shop,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fr-FR" dirty="0" smtClean="0"/>
              <a:t>Client : Windows &amp; Windows Phone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/>
              <a:t>Modules</a:t>
            </a:r>
            <a:r>
              <a:rPr lang="en-US" dirty="0" smtClean="0"/>
              <a:t>:</a:t>
            </a:r>
            <a:endParaRPr lang="en-US" dirty="0"/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)Event: </a:t>
            </a:r>
            <a:r>
              <a:rPr lang="en-US" dirty="0"/>
              <a:t>Create, </a:t>
            </a:r>
            <a:r>
              <a:rPr lang="en-US" dirty="0" smtClean="0"/>
              <a:t>Modify, Sign in</a:t>
            </a:r>
            <a:endParaRPr lang="en-US" dirty="0"/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)Friend: Add, Remove, black list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Game: Room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Friend: Chat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23" name="Picture 3" descr="C:\Users\io\Desktop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139702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Client : IOS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Modules :</a:t>
            </a:r>
            <a:endParaRPr lang="en-US" dirty="0"/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Event</a:t>
            </a:r>
            <a:r>
              <a:rPr lang="en-US" dirty="0"/>
              <a:t>: Create, Modify, Sign in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/>
              <a:t>Friend: Add, Remove, black list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Game : Room</a:t>
            </a:r>
            <a:endParaRPr lang="en-US" dirty="0"/>
          </a:p>
        </p:txBody>
      </p:sp>
      <p:pic>
        <p:nvPicPr>
          <p:cNvPr id="6147" name="Picture 3" descr="C:\Users\io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139702"/>
            <a:ext cx="2162175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Client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/>
              <a:t>Modules: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/>
              <a:t>Event: Create, Modify, Sign in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/>
              <a:t>Friend: Add, Remove, black list</a:t>
            </a:r>
          </a:p>
        </p:txBody>
      </p:sp>
      <p:pic>
        <p:nvPicPr>
          <p:cNvPr id="7170" name="Picture 2" descr="C:\Users\io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923678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Communication</a:t>
            </a:r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fr-FR" sz="2400" dirty="0" smtClean="0"/>
              <a:t>Préparation pour le forum </a:t>
            </a:r>
            <a:r>
              <a:rPr lang="fr-FR" sz="2400" dirty="0" err="1" smtClean="0"/>
              <a:t>eip</a:t>
            </a:r>
            <a:r>
              <a:rPr lang="fr-FR" sz="2400" dirty="0" smtClean="0"/>
              <a:t>.</a:t>
            </a:r>
          </a:p>
          <a:p>
            <a:pPr marL="548640" lvl="2"/>
            <a:r>
              <a:rPr lang="en-US" sz="2100" dirty="0" smtClean="0"/>
              <a:t>Logo</a:t>
            </a:r>
          </a:p>
          <a:p>
            <a:pPr marL="548640" lvl="2"/>
            <a:r>
              <a:rPr lang="fr-FR" sz="2100" dirty="0" smtClean="0"/>
              <a:t>15 mots</a:t>
            </a:r>
          </a:p>
          <a:p>
            <a:pPr marL="548640" lvl="2"/>
            <a:r>
              <a:rPr lang="fr-FR" sz="2100" dirty="0" smtClean="0"/>
              <a:t>Power Point</a:t>
            </a:r>
          </a:p>
          <a:p>
            <a:pPr marL="548640" lvl="2"/>
            <a:r>
              <a:rPr lang="fr-FR" sz="2100" dirty="0" smtClean="0"/>
              <a:t>Affiche</a:t>
            </a:r>
          </a:p>
          <a:p>
            <a:pPr marL="548640" lvl="2"/>
            <a:r>
              <a:rPr lang="en-US" sz="2100" dirty="0" smtClean="0"/>
              <a:t>Flyer</a:t>
            </a:r>
            <a:endParaRPr lang="fr-FR" sz="2100" dirty="0" smtClean="0"/>
          </a:p>
          <a:p>
            <a:pPr marL="274320" lvl="1">
              <a:buNone/>
            </a:pPr>
            <a:endParaRPr lang="fr-FR" dirty="0"/>
          </a:p>
        </p:txBody>
      </p:sp>
      <p:pic>
        <p:nvPicPr>
          <p:cNvPr id="3074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39702"/>
            <a:ext cx="223596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338</Words>
  <Application>Microsoft Office PowerPoint</Application>
  <PresentationFormat>Affichage à l'écran (16:9)</PresentationFormat>
  <Paragraphs>81</Paragraphs>
  <Slides>12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WidescreenPresentation</vt:lpstr>
      <vt:lpstr>MagicTactil</vt:lpstr>
      <vt:lpstr>Présentation du projet</vt:lpstr>
      <vt:lpstr>Evènements clefs.</vt:lpstr>
      <vt:lpstr>Organisation du projet</vt:lpstr>
      <vt:lpstr>Serveur</vt:lpstr>
      <vt:lpstr>Client : Windows &amp; Windows Phone</vt:lpstr>
      <vt:lpstr>Client : IOS</vt:lpstr>
      <vt:lpstr>Client : Android</vt:lpstr>
      <vt:lpstr>Communication</vt:lpstr>
      <vt:lpstr>Avancement global</vt:lpstr>
      <vt:lpstr>Problèmes et solutions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2013-04-16T07:42:44Z</dcterms:created>
  <dcterms:modified xsi:type="dcterms:W3CDTF">2013-07-18T10:51:08Z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