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64" r:id="rId5"/>
    <p:sldId id="265" r:id="rId6"/>
    <p:sldId id="257" r:id="rId7"/>
    <p:sldId id="259" r:id="rId8"/>
    <p:sldId id="267" r:id="rId9"/>
    <p:sldId id="260" r:id="rId10"/>
    <p:sldId id="262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57" autoAdjust="0"/>
  </p:normalViewPr>
  <p:slideViewPr>
    <p:cSldViewPr>
      <p:cViewPr varScale="1">
        <p:scale>
          <a:sx n="73" d="100"/>
          <a:sy n="73" d="100"/>
        </p:scale>
        <p:origin x="-121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99E56-E4AC-4077-84CC-E91A80A244D7}" type="datetimeFigureOut">
              <a:rPr lang="fr-FR" smtClean="0"/>
              <a:t>05/01/2013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4BC79-FFDE-46CF-925D-1BAAFDB419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69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E7AC7-9AB7-49D4-973C-2CFE015CFD86}" type="datetimeFigureOut">
              <a:rPr lang="fr-FR" smtClean="0"/>
              <a:t>05/01/2013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B3F69-798C-477A-998F-55FED24A75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377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B3F69-798C-477A-998F-55FED24A75B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153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(1) Cela a mene a </a:t>
            </a:r>
            <a:r>
              <a:rPr lang="en-US" baseline="0" dirty="0" smtClean="0"/>
              <a:t>une refonte du serveur.</a:t>
            </a:r>
            <a:endParaRPr lang="en-US" dirty="0" smtClean="0"/>
          </a:p>
          <a:p>
            <a:r>
              <a:rPr lang="en-US" dirty="0" smtClean="0"/>
              <a:t>(2) On ne change pas de language mais</a:t>
            </a:r>
            <a:r>
              <a:rPr lang="en-US" baseline="0" dirty="0" smtClean="0"/>
              <a:t> nous n’utiliserons plus WCF.</a:t>
            </a:r>
          </a:p>
          <a:p>
            <a:r>
              <a:rPr lang="en-US" baseline="0" dirty="0" smtClean="0"/>
              <a:t>(3) Du au changement de serveur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B3F69-798C-477A-998F-55FED24A75B6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529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2E-5DAC-429C-A1C7-F978FD5C3A32}" type="datetime1">
              <a:rPr lang="fr-FR" smtClean="0"/>
              <a:t>05/01/2013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2066-B670-404B-890C-DE11A2F87701}" type="datetime1">
              <a:rPr lang="fr-FR" smtClean="0"/>
              <a:t>05/01/2013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F3A4-F588-43F3-8BDC-04499A309841}" type="datetime1">
              <a:rPr lang="fr-FR" smtClean="0"/>
              <a:t>05/01/2013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8B0-8C43-468D-B1ED-AE75A75EB97A}" type="datetime1">
              <a:rPr lang="fr-FR" smtClean="0"/>
              <a:t>05/01/2013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84F9-7A7E-4791-8428-B13BBD1D5302}" type="datetime1">
              <a:rPr lang="fr-FR" smtClean="0"/>
              <a:t>05/01/2013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9C2F-D692-4ECE-BCFF-044A6A4DD072}" type="datetime1">
              <a:rPr lang="fr-FR" smtClean="0"/>
              <a:t>05/01/2013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F200-10AC-4D6F-851C-4931B03BF1BE}" type="datetime1">
              <a:rPr lang="fr-FR" smtClean="0"/>
              <a:t>05/01/2013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E986-312D-4928-AF85-CE399F15CE64}" type="datetime1">
              <a:rPr lang="fr-FR" smtClean="0"/>
              <a:t>05/01/2013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FB8B-3B65-4D8D-B541-DCD60CCEF319}" type="datetime1">
              <a:rPr lang="fr-FR" smtClean="0"/>
              <a:t>05/01/2013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6A17-85BA-4F18-86C8-BF0D85E98DA5}" type="datetime1">
              <a:rPr lang="fr-FR" smtClean="0"/>
              <a:t>05/01/2013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C46-B21D-4DCE-97AE-AD26194963F3}" type="datetime1">
              <a:rPr lang="fr-FR" smtClean="0"/>
              <a:t>05/01/2013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4390D0-248A-4BCE-AA5A-EAA98D1FDF69}" type="datetime1">
              <a:rPr lang="fr-FR" smtClean="0"/>
              <a:t>05/01/2013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36612"/>
            <a:ext cx="2074188" cy="7689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631212"/>
            <a:ext cx="1146659" cy="11071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916832"/>
            <a:ext cx="2453238" cy="2368805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83245" y="5376395"/>
            <a:ext cx="5637010" cy="882119"/>
          </a:xfrm>
        </p:spPr>
        <p:txBody>
          <a:bodyPr/>
          <a:lstStyle/>
          <a:p>
            <a:r>
              <a:rPr lang="en-US" dirty="0" smtClean="0"/>
              <a:t>05/01/2013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1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4293096"/>
            <a:ext cx="7175351" cy="992401"/>
          </a:xfrm>
        </p:spPr>
        <p:txBody>
          <a:bodyPr/>
          <a:lstStyle/>
          <a:p>
            <a:pPr marL="182880" indent="0" algn="ctr">
              <a:buNone/>
            </a:pPr>
            <a:r>
              <a:rPr lang="fr-FR" b="0" dirty="0" smtClean="0">
                <a:effectLst/>
              </a:rPr>
              <a:t>Steering Commitee 1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725896"/>
            <a:ext cx="2074188" cy="768988"/>
          </a:xfrm>
          <a:prstGeom prst="rect">
            <a:avLst/>
          </a:prstGeom>
        </p:spPr>
      </p:pic>
      <p:sp>
        <p:nvSpPr>
          <p:cNvPr id="18" name="Titre 1"/>
          <p:cNvSpPr txBox="1">
            <a:spLocks/>
          </p:cNvSpPr>
          <p:nvPr/>
        </p:nvSpPr>
        <p:spPr>
          <a:xfrm>
            <a:off x="683568" y="692696"/>
            <a:ext cx="7175351" cy="99240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n-US" b="0" dirty="0" smtClean="0">
                <a:effectLst/>
              </a:rPr>
              <a:t>Magic Tactil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6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936104"/>
          </a:xfrm>
        </p:spPr>
        <p:txBody>
          <a:bodyPr/>
          <a:lstStyle/>
          <a:p>
            <a:pPr algn="l"/>
            <a:r>
              <a:rPr lang="fr-FR" b="0" dirty="0" smtClean="0">
                <a:effectLst>
                  <a:reflection blurRad="12700" stA="55000" endPos="45500" dir="5400000" sy="-100000" algn="bl" rotWithShape="0"/>
                </a:effectLst>
              </a:rPr>
              <a:t>Modifications du CDC.</a:t>
            </a:r>
            <a:endParaRPr lang="fr-FR" dirty="0">
              <a:effectLst>
                <a:reflection blurRad="12700" stA="55000" endPos="45500" dir="5400000" sy="-100000" algn="bl" rotWithShape="0"/>
              </a:effectLst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2780928"/>
            <a:ext cx="7848872" cy="288032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dirty="0"/>
              <a:t>C</a:t>
            </a:r>
            <a:r>
              <a:rPr lang="fr-FR" dirty="0" smtClean="0"/>
              <a:t>hoix technologiques du nouveau serveur.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/>
              <a:t>I</a:t>
            </a:r>
            <a:r>
              <a:rPr lang="fr-FR" dirty="0" smtClean="0"/>
              <a:t>mpact au niveau des clients.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5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52928" cy="806954"/>
          </a:xfrm>
        </p:spPr>
        <p:txBody>
          <a:bodyPr/>
          <a:lstStyle/>
          <a:p>
            <a:pPr algn="l"/>
            <a:r>
              <a:rPr lang="fr-FR" b="0" dirty="0" smtClean="0">
                <a:effectLst>
                  <a:reflection blurRad="12700" stA="55000" endPos="45500" dir="5400000" sy="-100000" algn="bl" rotWithShape="0"/>
                </a:effectLst>
              </a:rPr>
              <a:t>Reste a faire.</a:t>
            </a:r>
            <a:endParaRPr lang="fr-FR" dirty="0">
              <a:effectLst>
                <a:reflection blurRad="12700" stA="55000" endPos="45500" dir="5400000" sy="-100000" algn="bl" rotWithShape="0"/>
              </a:effectLst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848872" cy="4464496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Module profile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Consulter information des autres utilisateurs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Consulter et Modifier information personnelles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Module social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Liste d’amis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Chat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Room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Events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Module de jeu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Module de collection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Module de boutique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39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91680" y="188640"/>
            <a:ext cx="5966666" cy="145502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Synthèse</a:t>
            </a:r>
            <a:r>
              <a:rPr lang="en-US" dirty="0" smtClean="0"/>
              <a:t> du travail </a:t>
            </a:r>
            <a:r>
              <a:rPr lang="fr-FR" dirty="0" smtClean="0"/>
              <a:t>effectué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1475656" y="2060848"/>
            <a:ext cx="6264696" cy="345638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/>
              <a:t>Modules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/>
              <a:t>Serveur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dirty="0" smtClean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/>
              <a:t>Clients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dirty="0" smtClean="0"/>
              <a:t>Windows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dirty="0" smtClean="0"/>
              <a:t>Android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dirty="0" smtClean="0"/>
              <a:t>IOS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3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416824" cy="950970"/>
          </a:xfrm>
        </p:spPr>
        <p:txBody>
          <a:bodyPr/>
          <a:lstStyle/>
          <a:p>
            <a:pPr algn="l"/>
            <a:r>
              <a:rPr lang="en-US" dirty="0" smtClean="0"/>
              <a:t>Modules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9592" y="2348880"/>
            <a:ext cx="5970494" cy="309634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Sign In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Log In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Log 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70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5966666" cy="950970"/>
          </a:xfrm>
        </p:spPr>
        <p:txBody>
          <a:bodyPr/>
          <a:lstStyle/>
          <a:p>
            <a:pPr algn="l"/>
            <a:r>
              <a:rPr lang="en-US" dirty="0" smtClean="0"/>
              <a:t>Serveur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556792"/>
            <a:ext cx="7632848" cy="3744416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Serveur WCF (projet abandonné)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Pas de protocole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Architecture facile a gérer et maintenir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fr-FR" dirty="0" smtClean="0">
                <a:solidFill>
                  <a:schemeClr val="accent6"/>
                </a:solidFill>
              </a:rPr>
              <a:t>Problèmes de compatibilité avec Android</a:t>
            </a:r>
          </a:p>
          <a:p>
            <a:pPr marL="800100" lvl="1" indent="-342900">
              <a:buFont typeface="Wingdings" pitchFamily="2" charset="2"/>
              <a:buChar char="v"/>
            </a:pPr>
            <a:endParaRPr lang="fr-FR" dirty="0" smtClean="0"/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Serveur ‘traditionnel’ (Epitech) C#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Elaboration d’un protocole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Architecture complexe (threads, etc.)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Compatible avec tous les clients</a:t>
            </a:r>
          </a:p>
          <a:p>
            <a:pPr marL="800100" lvl="1" indent="-342900">
              <a:buFont typeface="Wingdings" pitchFamily="2" charset="2"/>
              <a:buChar char="v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588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5966666" cy="950970"/>
          </a:xfrm>
        </p:spPr>
        <p:txBody>
          <a:bodyPr/>
          <a:lstStyle/>
          <a:p>
            <a:pPr algn="l"/>
            <a:r>
              <a:rPr lang="en-US" dirty="0" smtClean="0"/>
              <a:t>Clients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556792"/>
            <a:ext cx="7632848" cy="396044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Windows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Fonctionnel avec le serveur WCF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L’ajout d’un module de communication rend le projet fonctionnel avec le nouveau serveur.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Android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Interface fonctionnelle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L’ajout d’un module de communication rend le projet fonctionnel avec le nouveau serveur.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IOS (Projet optionnel)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Interface fonctionnelle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Utilisation du protocole Bonjour fourni par Apple</a:t>
            </a:r>
          </a:p>
          <a:p>
            <a:pPr marL="800100" lvl="1" indent="-342900">
              <a:buFont typeface="Wingdings" pitchFamily="2" charset="2"/>
              <a:buChar char="v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952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3568" y="260648"/>
            <a:ext cx="7550842" cy="1383018"/>
          </a:xfrm>
        </p:spPr>
        <p:txBody>
          <a:bodyPr/>
          <a:lstStyle/>
          <a:p>
            <a:pPr algn="l"/>
            <a:r>
              <a:rPr lang="fr-FR" dirty="0" smtClean="0"/>
              <a:t>Problèmes humains et techniques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683568" y="2132856"/>
            <a:ext cx="7309364" cy="3744415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Problèmes de communication interne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Changement technologique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Ajout du la partie communication du serveur (Conception &amp; développement)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100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5966666" cy="936104"/>
          </a:xfrm>
        </p:spPr>
        <p:txBody>
          <a:bodyPr/>
          <a:lstStyle/>
          <a:p>
            <a:pPr algn="l"/>
            <a:r>
              <a:rPr lang="en-US" dirty="0" smtClean="0"/>
              <a:t>Documentation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1600" y="2060848"/>
            <a:ext cx="7488832" cy="3456384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Fait régulièrement.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Les documents permettent une rétrospective de la progression du projet.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Suite au changement de serveur, les document AA1 et CDC ont été modifié.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35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6552728" cy="936104"/>
          </a:xfrm>
        </p:spPr>
        <p:txBody>
          <a:bodyPr/>
          <a:lstStyle/>
          <a:p>
            <a:pPr algn="l"/>
            <a:r>
              <a:rPr lang="en-US" dirty="0" smtClean="0"/>
              <a:t>Promotion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87624" y="1556792"/>
            <a:ext cx="6840760" cy="4248472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Abandon du partenariat Sup’ Internet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Pas de réponses de la part des étudiants de Sup’ Internet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Solutions pour la création du Site Web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Recrutement d’un nouveau membre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Mettre un membre sur cette tache unique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Autres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Présence sur les évènements lies au jeu.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Prise de contact avec le corps arbitral de </a:t>
            </a:r>
            <a:r>
              <a:rPr lang="fr-FR" dirty="0" err="1" smtClean="0"/>
              <a:t>Wizard</a:t>
            </a:r>
            <a:endParaRPr lang="fr-F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fr-F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781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52928" cy="1080120"/>
          </a:xfrm>
        </p:spPr>
        <p:txBody>
          <a:bodyPr/>
          <a:lstStyle/>
          <a:p>
            <a:pPr algn="l"/>
            <a:r>
              <a:rPr lang="fr-FR" b="0" dirty="0" smtClean="0">
                <a:effectLst>
                  <a:reflection blurRad="12700" stA="55000" endPos="45500" dir="5400000" sy="-100000" algn="bl" rotWithShape="0"/>
                </a:effectLst>
              </a:rPr>
              <a:t>Modifications de planning.</a:t>
            </a:r>
            <a:endParaRPr lang="fr-FR" dirty="0">
              <a:effectLst>
                <a:reflection blurRad="12700" stA="55000" endPos="45500" dir="5400000" sy="-100000" algn="bl" rotWithShape="0"/>
              </a:effectLst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2276872"/>
            <a:ext cx="7848872" cy="288032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dirty="0"/>
              <a:t>R</a:t>
            </a:r>
            <a:r>
              <a:rPr lang="fr-FR" dirty="0" smtClean="0"/>
              <a:t>etard suite au changement technologique sur le serveur.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/>
              <a:t>L</a:t>
            </a:r>
            <a:r>
              <a:rPr lang="fr-FR" dirty="0" smtClean="0"/>
              <a:t>es efforts fournis ce dernier mois comble ce retard.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La partie serveur serait même un peu en avance. (module profile bientôt fini)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11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age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illage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llag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203</TotalTime>
  <Words>362</Words>
  <Application>Microsoft Office PowerPoint</Application>
  <PresentationFormat>Affichage à l'écran (4:3)</PresentationFormat>
  <Paragraphs>102</Paragraphs>
  <Slides>11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Sillage</vt:lpstr>
      <vt:lpstr>Steering Commitee 1</vt:lpstr>
      <vt:lpstr>Synthèse du travail effectué</vt:lpstr>
      <vt:lpstr>Modules</vt:lpstr>
      <vt:lpstr>Serveur</vt:lpstr>
      <vt:lpstr>Clients</vt:lpstr>
      <vt:lpstr>Problèmes humains et techniques</vt:lpstr>
      <vt:lpstr>Documentation</vt:lpstr>
      <vt:lpstr>Promotion</vt:lpstr>
      <vt:lpstr>Modifications de planning.</vt:lpstr>
      <vt:lpstr>Modifications du CDC.</vt:lpstr>
      <vt:lpstr>Reste a faire.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Tactil  Steering Commitee 1</dc:title>
  <dc:creator>Periph_a</dc:creator>
  <cp:lastModifiedBy>Periph_a</cp:lastModifiedBy>
  <cp:revision>15</cp:revision>
  <dcterms:created xsi:type="dcterms:W3CDTF">2013-01-04T13:30:32Z</dcterms:created>
  <dcterms:modified xsi:type="dcterms:W3CDTF">2013-01-05T09:17:01Z</dcterms:modified>
</cp:coreProperties>
</file>