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7791" y="145842"/>
            <a:ext cx="11667281" cy="305571"/>
          </a:xfrm>
        </p:spPr>
        <p:txBody>
          <a:bodyPr>
            <a:noAutofit/>
          </a:bodyPr>
          <a:lstStyle>
            <a:lvl1pPr>
              <a:defRPr sz="2400" baseline="0"/>
            </a:lvl1pPr>
          </a:lstStyle>
          <a:p>
            <a:r>
              <a:rPr lang="en-US" altLang="zh-CN" dirty="0" smtClean="0"/>
              <a:t>Title: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033" y="1226917"/>
            <a:ext cx="10515600" cy="528888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77791" y="599905"/>
            <a:ext cx="11331503" cy="33242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Link: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342ED3-4543-4B69-9420-37EA90B79C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C212-2A44-4C1C-AD01-987D2689D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05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Calibri</vt:lpstr>
      <vt:lpstr>Calibri Light</vt:lpstr>
      <vt:lpstr>Wingdings 2</vt:lpstr>
      <vt:lpstr>HDOfficeLightV0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8</cp:revision>
  <dcterms:created xsi:type="dcterms:W3CDTF">2018-02-26T21:38:36Z</dcterms:created>
  <dcterms:modified xsi:type="dcterms:W3CDTF">2018-02-26T21:53:18Z</dcterms:modified>
</cp:coreProperties>
</file>