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7" r:id="rId1"/>
  </p:sldMasterIdLst>
  <p:notesMasterIdLst>
    <p:notesMasterId r:id="rId5"/>
  </p:notesMasterIdLst>
  <p:handoutMasterIdLst>
    <p:handoutMasterId r:id="rId6"/>
  </p:handoutMasterIdLst>
  <p:sldIdLst>
    <p:sldId id="327" r:id="rId2"/>
    <p:sldId id="328" r:id="rId3"/>
    <p:sldId id="329" r:id="rId4"/>
  </p:sldIdLst>
  <p:sldSz cx="7259638" cy="3190875"/>
  <p:notesSz cx="6858000" cy="6400800"/>
  <p:defaultTextStyle>
    <a:defPPr>
      <a:defRPr lang="en-US"/>
    </a:defPPr>
    <a:lvl1pPr marL="0" algn="l" defTabSz="121905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27" algn="l" defTabSz="121905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053" algn="l" defTabSz="121905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581" algn="l" defTabSz="121905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108" algn="l" defTabSz="121905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635" algn="l" defTabSz="121905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161" algn="l" defTabSz="121905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689" algn="l" defTabSz="121905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216" algn="l" defTabSz="121905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24" autoAdjust="0"/>
  </p:normalViewPr>
  <p:slideViewPr>
    <p:cSldViewPr snapToGrid="0">
      <p:cViewPr varScale="1">
        <p:scale>
          <a:sx n="202" d="100"/>
          <a:sy n="202" d="100"/>
        </p:scale>
        <p:origin x="144" y="4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301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320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320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AF9D7-00A5-44F9-A0D0-CA0EA73DE21A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080125"/>
            <a:ext cx="2971800" cy="320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6080125"/>
            <a:ext cx="2971800" cy="320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1F366-F84E-4270-9D42-557C9321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97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004" cy="320685"/>
          </a:xfrm>
          <a:prstGeom prst="rect">
            <a:avLst/>
          </a:prstGeom>
        </p:spPr>
        <p:txBody>
          <a:bodyPr vert="horz" lIns="72343" tIns="36172" rIns="72343" bIns="36172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463" y="1"/>
            <a:ext cx="2972004" cy="320685"/>
          </a:xfrm>
          <a:prstGeom prst="rect">
            <a:avLst/>
          </a:prstGeom>
        </p:spPr>
        <p:txBody>
          <a:bodyPr vert="horz" lIns="72343" tIns="36172" rIns="72343" bIns="36172" rtlCol="0"/>
          <a:lstStyle>
            <a:lvl1pPr algn="r">
              <a:defRPr sz="900"/>
            </a:lvl1pPr>
          </a:lstStyle>
          <a:p>
            <a:fld id="{F133C2A3-9BB5-4B41-BC6D-011776D2F6B1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73138" y="801688"/>
            <a:ext cx="4911725" cy="215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2343" tIns="36172" rIns="72343" bIns="36172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498" y="3080765"/>
            <a:ext cx="5487013" cy="2519813"/>
          </a:xfrm>
          <a:prstGeom prst="rect">
            <a:avLst/>
          </a:prstGeom>
        </p:spPr>
        <p:txBody>
          <a:bodyPr vert="horz" lIns="72343" tIns="36172" rIns="72343" bIns="36172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6080116"/>
            <a:ext cx="2972004" cy="320685"/>
          </a:xfrm>
          <a:prstGeom prst="rect">
            <a:avLst/>
          </a:prstGeom>
        </p:spPr>
        <p:txBody>
          <a:bodyPr vert="horz" lIns="72343" tIns="36172" rIns="72343" bIns="36172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463" y="6080116"/>
            <a:ext cx="2972004" cy="320685"/>
          </a:xfrm>
          <a:prstGeom prst="rect">
            <a:avLst/>
          </a:prstGeom>
        </p:spPr>
        <p:txBody>
          <a:bodyPr vert="horz" lIns="72343" tIns="36172" rIns="72343" bIns="36172" rtlCol="0" anchor="b"/>
          <a:lstStyle>
            <a:lvl1pPr algn="r">
              <a:defRPr sz="900"/>
            </a:lvl1pPr>
          </a:lstStyle>
          <a:p>
            <a:fld id="{7432C288-9598-4FB2-90D1-BA77B3F13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0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27" algn="l" defTabSz="12190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053" algn="l" defTabSz="12190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581" algn="l" defTabSz="12190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108" algn="l" defTabSz="12190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635" algn="l" defTabSz="12190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161" algn="l" defTabSz="12190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689" algn="l" defTabSz="12190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216" algn="l" defTabSz="12190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455" y="522211"/>
            <a:ext cx="5444729" cy="1110897"/>
          </a:xfrm>
        </p:spPr>
        <p:txBody>
          <a:bodyPr anchor="b"/>
          <a:lstStyle>
            <a:lvl1pPr algn="ctr">
              <a:defRPr sz="279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455" y="1675948"/>
            <a:ext cx="5444729" cy="770389"/>
          </a:xfrm>
        </p:spPr>
        <p:txBody>
          <a:bodyPr/>
          <a:lstStyle>
            <a:lvl1pPr marL="0" indent="0" algn="ctr">
              <a:buNone/>
              <a:defRPr sz="1117"/>
            </a:lvl1pPr>
            <a:lvl2pPr marL="212735" indent="0" algn="ctr">
              <a:buNone/>
              <a:defRPr sz="931"/>
            </a:lvl2pPr>
            <a:lvl3pPr marL="425470" indent="0" algn="ctr">
              <a:buNone/>
              <a:defRPr sz="838"/>
            </a:lvl3pPr>
            <a:lvl4pPr marL="638205" indent="0" algn="ctr">
              <a:buNone/>
              <a:defRPr sz="744"/>
            </a:lvl4pPr>
            <a:lvl5pPr marL="850941" indent="0" algn="ctr">
              <a:buNone/>
              <a:defRPr sz="744"/>
            </a:lvl5pPr>
            <a:lvl6pPr marL="1063676" indent="0" algn="ctr">
              <a:buNone/>
              <a:defRPr sz="744"/>
            </a:lvl6pPr>
            <a:lvl7pPr marL="1276411" indent="0" algn="ctr">
              <a:buNone/>
              <a:defRPr sz="744"/>
            </a:lvl7pPr>
            <a:lvl8pPr marL="1489146" indent="0" algn="ctr">
              <a:buNone/>
              <a:defRPr sz="744"/>
            </a:lvl8pPr>
            <a:lvl9pPr marL="1701881" indent="0" algn="ctr">
              <a:buNone/>
              <a:defRPr sz="744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1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4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95179" y="169885"/>
            <a:ext cx="1565359" cy="270411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9100" y="169885"/>
            <a:ext cx="4605333" cy="270411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90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sz="half" idx="1"/>
          </p:nvPr>
        </p:nvSpPr>
        <p:spPr>
          <a:xfrm>
            <a:off x="-1" y="7"/>
            <a:ext cx="3598771" cy="317296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sz="half" idx="33" hasCustomPrompt="1"/>
          </p:nvPr>
        </p:nvSpPr>
        <p:spPr>
          <a:xfrm>
            <a:off x="-251" y="2990087"/>
            <a:ext cx="3670551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sz="half" idx="40"/>
          </p:nvPr>
        </p:nvSpPr>
        <p:spPr>
          <a:xfrm>
            <a:off x="3644899" y="7"/>
            <a:ext cx="3598771" cy="317296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sz="half" idx="41" hasCustomPrompt="1"/>
          </p:nvPr>
        </p:nvSpPr>
        <p:spPr>
          <a:xfrm>
            <a:off x="3644649" y="2990087"/>
            <a:ext cx="3670551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(a)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6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4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19" y="795503"/>
            <a:ext cx="6261438" cy="1327315"/>
          </a:xfrm>
        </p:spPr>
        <p:txBody>
          <a:bodyPr anchor="b"/>
          <a:lstStyle>
            <a:lvl1pPr>
              <a:defRPr sz="279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19" y="2135375"/>
            <a:ext cx="6261438" cy="698004"/>
          </a:xfrm>
        </p:spPr>
        <p:txBody>
          <a:bodyPr/>
          <a:lstStyle>
            <a:lvl1pPr marL="0" indent="0">
              <a:buNone/>
              <a:defRPr sz="1117">
                <a:solidFill>
                  <a:schemeClr val="tx1">
                    <a:tint val="75000"/>
                  </a:schemeClr>
                </a:solidFill>
              </a:defRPr>
            </a:lvl1pPr>
            <a:lvl2pPr marL="212735" indent="0">
              <a:buNone/>
              <a:defRPr sz="931">
                <a:solidFill>
                  <a:schemeClr val="tx1">
                    <a:tint val="75000"/>
                  </a:schemeClr>
                </a:solidFill>
              </a:defRPr>
            </a:lvl2pPr>
            <a:lvl3pPr marL="425470" indent="0">
              <a:buNone/>
              <a:defRPr sz="838">
                <a:solidFill>
                  <a:schemeClr val="tx1">
                    <a:tint val="75000"/>
                  </a:schemeClr>
                </a:solidFill>
              </a:defRPr>
            </a:lvl3pPr>
            <a:lvl4pPr marL="638205" indent="0">
              <a:buNone/>
              <a:defRPr sz="744">
                <a:solidFill>
                  <a:schemeClr val="tx1">
                    <a:tint val="75000"/>
                  </a:schemeClr>
                </a:solidFill>
              </a:defRPr>
            </a:lvl4pPr>
            <a:lvl5pPr marL="850941" indent="0">
              <a:buNone/>
              <a:defRPr sz="744">
                <a:solidFill>
                  <a:schemeClr val="tx1">
                    <a:tint val="75000"/>
                  </a:schemeClr>
                </a:solidFill>
              </a:defRPr>
            </a:lvl5pPr>
            <a:lvl6pPr marL="1063676" indent="0">
              <a:buNone/>
              <a:defRPr sz="744">
                <a:solidFill>
                  <a:schemeClr val="tx1">
                    <a:tint val="75000"/>
                  </a:schemeClr>
                </a:solidFill>
              </a:defRPr>
            </a:lvl6pPr>
            <a:lvl7pPr marL="1276411" indent="0">
              <a:buNone/>
              <a:defRPr sz="744">
                <a:solidFill>
                  <a:schemeClr val="tx1">
                    <a:tint val="75000"/>
                  </a:schemeClr>
                </a:solidFill>
              </a:defRPr>
            </a:lvl7pPr>
            <a:lvl8pPr marL="1489146" indent="0">
              <a:buNone/>
              <a:defRPr sz="744">
                <a:solidFill>
                  <a:schemeClr val="tx1">
                    <a:tint val="75000"/>
                  </a:schemeClr>
                </a:solidFill>
              </a:defRPr>
            </a:lvl8pPr>
            <a:lvl9pPr marL="1701881" indent="0">
              <a:buNone/>
              <a:defRPr sz="7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4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9100" y="849423"/>
            <a:ext cx="3085346" cy="20245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5192" y="849423"/>
            <a:ext cx="3085346" cy="20245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46" y="169885"/>
            <a:ext cx="6261438" cy="6167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46" y="782208"/>
            <a:ext cx="3071167" cy="383348"/>
          </a:xfrm>
        </p:spPr>
        <p:txBody>
          <a:bodyPr anchor="b"/>
          <a:lstStyle>
            <a:lvl1pPr marL="0" indent="0">
              <a:buNone/>
              <a:defRPr sz="1117" b="1"/>
            </a:lvl1pPr>
            <a:lvl2pPr marL="212735" indent="0">
              <a:buNone/>
              <a:defRPr sz="931" b="1"/>
            </a:lvl2pPr>
            <a:lvl3pPr marL="425470" indent="0">
              <a:buNone/>
              <a:defRPr sz="838" b="1"/>
            </a:lvl3pPr>
            <a:lvl4pPr marL="638205" indent="0">
              <a:buNone/>
              <a:defRPr sz="744" b="1"/>
            </a:lvl4pPr>
            <a:lvl5pPr marL="850941" indent="0">
              <a:buNone/>
              <a:defRPr sz="744" b="1"/>
            </a:lvl5pPr>
            <a:lvl6pPr marL="1063676" indent="0">
              <a:buNone/>
              <a:defRPr sz="744" b="1"/>
            </a:lvl6pPr>
            <a:lvl7pPr marL="1276411" indent="0">
              <a:buNone/>
              <a:defRPr sz="744" b="1"/>
            </a:lvl7pPr>
            <a:lvl8pPr marL="1489146" indent="0">
              <a:buNone/>
              <a:defRPr sz="744" b="1"/>
            </a:lvl8pPr>
            <a:lvl9pPr marL="1701881" indent="0">
              <a:buNone/>
              <a:defRPr sz="74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46" y="1165556"/>
            <a:ext cx="3071167" cy="17143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5192" y="782208"/>
            <a:ext cx="3086292" cy="383348"/>
          </a:xfrm>
        </p:spPr>
        <p:txBody>
          <a:bodyPr anchor="b"/>
          <a:lstStyle>
            <a:lvl1pPr marL="0" indent="0">
              <a:buNone/>
              <a:defRPr sz="1117" b="1"/>
            </a:lvl1pPr>
            <a:lvl2pPr marL="212735" indent="0">
              <a:buNone/>
              <a:defRPr sz="931" b="1"/>
            </a:lvl2pPr>
            <a:lvl3pPr marL="425470" indent="0">
              <a:buNone/>
              <a:defRPr sz="838" b="1"/>
            </a:lvl3pPr>
            <a:lvl4pPr marL="638205" indent="0">
              <a:buNone/>
              <a:defRPr sz="744" b="1"/>
            </a:lvl4pPr>
            <a:lvl5pPr marL="850941" indent="0">
              <a:buNone/>
              <a:defRPr sz="744" b="1"/>
            </a:lvl5pPr>
            <a:lvl6pPr marL="1063676" indent="0">
              <a:buNone/>
              <a:defRPr sz="744" b="1"/>
            </a:lvl6pPr>
            <a:lvl7pPr marL="1276411" indent="0">
              <a:buNone/>
              <a:defRPr sz="744" b="1"/>
            </a:lvl7pPr>
            <a:lvl8pPr marL="1489146" indent="0">
              <a:buNone/>
              <a:defRPr sz="744" b="1"/>
            </a:lvl8pPr>
            <a:lvl9pPr marL="1701881" indent="0">
              <a:buNone/>
              <a:defRPr sz="74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75192" y="1165556"/>
            <a:ext cx="3086292" cy="17143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2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1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0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46" y="212725"/>
            <a:ext cx="2341422" cy="744538"/>
          </a:xfrm>
        </p:spPr>
        <p:txBody>
          <a:bodyPr anchor="b"/>
          <a:lstStyle>
            <a:lvl1pPr>
              <a:defRPr sz="148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292" y="459427"/>
            <a:ext cx="3675192" cy="2267589"/>
          </a:xfrm>
        </p:spPr>
        <p:txBody>
          <a:bodyPr/>
          <a:lstStyle>
            <a:lvl1pPr>
              <a:defRPr sz="1489"/>
            </a:lvl1pPr>
            <a:lvl2pPr>
              <a:defRPr sz="1303"/>
            </a:lvl2pPr>
            <a:lvl3pPr>
              <a:defRPr sz="1117"/>
            </a:lvl3pPr>
            <a:lvl4pPr>
              <a:defRPr sz="931"/>
            </a:lvl4pPr>
            <a:lvl5pPr>
              <a:defRPr sz="931"/>
            </a:lvl5pPr>
            <a:lvl6pPr>
              <a:defRPr sz="931"/>
            </a:lvl6pPr>
            <a:lvl7pPr>
              <a:defRPr sz="931"/>
            </a:lvl7pPr>
            <a:lvl8pPr>
              <a:defRPr sz="931"/>
            </a:lvl8pPr>
            <a:lvl9pPr>
              <a:defRPr sz="93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046" y="957263"/>
            <a:ext cx="2341422" cy="1773447"/>
          </a:xfrm>
        </p:spPr>
        <p:txBody>
          <a:bodyPr/>
          <a:lstStyle>
            <a:lvl1pPr marL="0" indent="0">
              <a:buNone/>
              <a:defRPr sz="744"/>
            </a:lvl1pPr>
            <a:lvl2pPr marL="212735" indent="0">
              <a:buNone/>
              <a:defRPr sz="651"/>
            </a:lvl2pPr>
            <a:lvl3pPr marL="425470" indent="0">
              <a:buNone/>
              <a:defRPr sz="558"/>
            </a:lvl3pPr>
            <a:lvl4pPr marL="638205" indent="0">
              <a:buNone/>
              <a:defRPr sz="465"/>
            </a:lvl4pPr>
            <a:lvl5pPr marL="850941" indent="0">
              <a:buNone/>
              <a:defRPr sz="465"/>
            </a:lvl5pPr>
            <a:lvl6pPr marL="1063676" indent="0">
              <a:buNone/>
              <a:defRPr sz="465"/>
            </a:lvl6pPr>
            <a:lvl7pPr marL="1276411" indent="0">
              <a:buNone/>
              <a:defRPr sz="465"/>
            </a:lvl7pPr>
            <a:lvl8pPr marL="1489146" indent="0">
              <a:buNone/>
              <a:defRPr sz="465"/>
            </a:lvl8pPr>
            <a:lvl9pPr marL="1701881" indent="0">
              <a:buNone/>
              <a:defRPr sz="46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8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46" y="212725"/>
            <a:ext cx="2341422" cy="744538"/>
          </a:xfrm>
        </p:spPr>
        <p:txBody>
          <a:bodyPr anchor="b"/>
          <a:lstStyle>
            <a:lvl1pPr>
              <a:defRPr sz="148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86292" y="459427"/>
            <a:ext cx="3675192" cy="2267589"/>
          </a:xfrm>
        </p:spPr>
        <p:txBody>
          <a:bodyPr anchor="t"/>
          <a:lstStyle>
            <a:lvl1pPr marL="0" indent="0">
              <a:buNone/>
              <a:defRPr sz="1489"/>
            </a:lvl1pPr>
            <a:lvl2pPr marL="212735" indent="0">
              <a:buNone/>
              <a:defRPr sz="1303"/>
            </a:lvl2pPr>
            <a:lvl3pPr marL="425470" indent="0">
              <a:buNone/>
              <a:defRPr sz="1117"/>
            </a:lvl3pPr>
            <a:lvl4pPr marL="638205" indent="0">
              <a:buNone/>
              <a:defRPr sz="931"/>
            </a:lvl4pPr>
            <a:lvl5pPr marL="850941" indent="0">
              <a:buNone/>
              <a:defRPr sz="931"/>
            </a:lvl5pPr>
            <a:lvl6pPr marL="1063676" indent="0">
              <a:buNone/>
              <a:defRPr sz="931"/>
            </a:lvl6pPr>
            <a:lvl7pPr marL="1276411" indent="0">
              <a:buNone/>
              <a:defRPr sz="931"/>
            </a:lvl7pPr>
            <a:lvl8pPr marL="1489146" indent="0">
              <a:buNone/>
              <a:defRPr sz="931"/>
            </a:lvl8pPr>
            <a:lvl9pPr marL="1701881" indent="0">
              <a:buNone/>
              <a:defRPr sz="931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046" y="957263"/>
            <a:ext cx="2341422" cy="1773447"/>
          </a:xfrm>
        </p:spPr>
        <p:txBody>
          <a:bodyPr/>
          <a:lstStyle>
            <a:lvl1pPr marL="0" indent="0">
              <a:buNone/>
              <a:defRPr sz="744"/>
            </a:lvl1pPr>
            <a:lvl2pPr marL="212735" indent="0">
              <a:buNone/>
              <a:defRPr sz="651"/>
            </a:lvl2pPr>
            <a:lvl3pPr marL="425470" indent="0">
              <a:buNone/>
              <a:defRPr sz="558"/>
            </a:lvl3pPr>
            <a:lvl4pPr marL="638205" indent="0">
              <a:buNone/>
              <a:defRPr sz="465"/>
            </a:lvl4pPr>
            <a:lvl5pPr marL="850941" indent="0">
              <a:buNone/>
              <a:defRPr sz="465"/>
            </a:lvl5pPr>
            <a:lvl6pPr marL="1063676" indent="0">
              <a:buNone/>
              <a:defRPr sz="465"/>
            </a:lvl6pPr>
            <a:lvl7pPr marL="1276411" indent="0">
              <a:buNone/>
              <a:defRPr sz="465"/>
            </a:lvl7pPr>
            <a:lvl8pPr marL="1489146" indent="0">
              <a:buNone/>
              <a:defRPr sz="465"/>
            </a:lvl8pPr>
            <a:lvl9pPr marL="1701881" indent="0">
              <a:buNone/>
              <a:defRPr sz="46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2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9100" y="169885"/>
            <a:ext cx="6261438" cy="616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00" y="849423"/>
            <a:ext cx="6261438" cy="2024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9100" y="2957468"/>
            <a:ext cx="1633419" cy="169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AA136-2583-498B-9AB6-A077D130194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4755" y="2957468"/>
            <a:ext cx="2450128" cy="169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7119" y="2957468"/>
            <a:ext cx="1633419" cy="169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9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</p:sldLayoutIdLst>
  <p:txStyles>
    <p:titleStyle>
      <a:lvl1pPr algn="l" defTabSz="425470" rtl="0" eaLnBrk="1" latinLnBrk="0" hangingPunct="1">
        <a:lnSpc>
          <a:spcPct val="90000"/>
        </a:lnSpc>
        <a:spcBef>
          <a:spcPct val="0"/>
        </a:spcBef>
        <a:buNone/>
        <a:defRPr sz="20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368" indent="-106368" algn="l" defTabSz="42547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303" kern="1200">
          <a:solidFill>
            <a:schemeClr val="tx1"/>
          </a:solidFill>
          <a:latin typeface="+mn-lt"/>
          <a:ea typeface="+mn-ea"/>
          <a:cs typeface="+mn-cs"/>
        </a:defRPr>
      </a:lvl1pPr>
      <a:lvl2pPr marL="319103" indent="-106368" algn="l" defTabSz="42547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31838" indent="-106368" algn="l" defTabSz="42547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1" kern="1200">
          <a:solidFill>
            <a:schemeClr val="tx1"/>
          </a:solidFill>
          <a:latin typeface="+mn-lt"/>
          <a:ea typeface="+mn-ea"/>
          <a:cs typeface="+mn-cs"/>
        </a:defRPr>
      </a:lvl3pPr>
      <a:lvl4pPr marL="744573" indent="-106368" algn="l" defTabSz="42547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8" kern="1200">
          <a:solidFill>
            <a:schemeClr val="tx1"/>
          </a:solidFill>
          <a:latin typeface="+mn-lt"/>
          <a:ea typeface="+mn-ea"/>
          <a:cs typeface="+mn-cs"/>
        </a:defRPr>
      </a:lvl4pPr>
      <a:lvl5pPr marL="957308" indent="-106368" algn="l" defTabSz="42547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8" kern="1200">
          <a:solidFill>
            <a:schemeClr val="tx1"/>
          </a:solidFill>
          <a:latin typeface="+mn-lt"/>
          <a:ea typeface="+mn-ea"/>
          <a:cs typeface="+mn-cs"/>
        </a:defRPr>
      </a:lvl5pPr>
      <a:lvl6pPr marL="1170043" indent="-106368" algn="l" defTabSz="42547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8" kern="1200">
          <a:solidFill>
            <a:schemeClr val="tx1"/>
          </a:solidFill>
          <a:latin typeface="+mn-lt"/>
          <a:ea typeface="+mn-ea"/>
          <a:cs typeface="+mn-cs"/>
        </a:defRPr>
      </a:lvl6pPr>
      <a:lvl7pPr marL="1382779" indent="-106368" algn="l" defTabSz="42547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8" kern="1200">
          <a:solidFill>
            <a:schemeClr val="tx1"/>
          </a:solidFill>
          <a:latin typeface="+mn-lt"/>
          <a:ea typeface="+mn-ea"/>
          <a:cs typeface="+mn-cs"/>
        </a:defRPr>
      </a:lvl7pPr>
      <a:lvl8pPr marL="1595514" indent="-106368" algn="l" defTabSz="42547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8" kern="1200">
          <a:solidFill>
            <a:schemeClr val="tx1"/>
          </a:solidFill>
          <a:latin typeface="+mn-lt"/>
          <a:ea typeface="+mn-ea"/>
          <a:cs typeface="+mn-cs"/>
        </a:defRPr>
      </a:lvl8pPr>
      <a:lvl9pPr marL="1808249" indent="-106368" algn="l" defTabSz="42547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5470" rtl="0" eaLnBrk="1" latinLnBrk="0" hangingPunct="1">
        <a:defRPr sz="838" kern="1200">
          <a:solidFill>
            <a:schemeClr val="tx1"/>
          </a:solidFill>
          <a:latin typeface="+mn-lt"/>
          <a:ea typeface="+mn-ea"/>
          <a:cs typeface="+mn-cs"/>
        </a:defRPr>
      </a:lvl1pPr>
      <a:lvl2pPr marL="212735" algn="l" defTabSz="425470" rtl="0" eaLnBrk="1" latinLnBrk="0" hangingPunct="1">
        <a:defRPr sz="838" kern="1200">
          <a:solidFill>
            <a:schemeClr val="tx1"/>
          </a:solidFill>
          <a:latin typeface="+mn-lt"/>
          <a:ea typeface="+mn-ea"/>
          <a:cs typeface="+mn-cs"/>
        </a:defRPr>
      </a:lvl2pPr>
      <a:lvl3pPr marL="425470" algn="l" defTabSz="425470" rtl="0" eaLnBrk="1" latinLnBrk="0" hangingPunct="1">
        <a:defRPr sz="838" kern="1200">
          <a:solidFill>
            <a:schemeClr val="tx1"/>
          </a:solidFill>
          <a:latin typeface="+mn-lt"/>
          <a:ea typeface="+mn-ea"/>
          <a:cs typeface="+mn-cs"/>
        </a:defRPr>
      </a:lvl3pPr>
      <a:lvl4pPr marL="638205" algn="l" defTabSz="425470" rtl="0" eaLnBrk="1" latinLnBrk="0" hangingPunct="1">
        <a:defRPr sz="838" kern="1200">
          <a:solidFill>
            <a:schemeClr val="tx1"/>
          </a:solidFill>
          <a:latin typeface="+mn-lt"/>
          <a:ea typeface="+mn-ea"/>
          <a:cs typeface="+mn-cs"/>
        </a:defRPr>
      </a:lvl4pPr>
      <a:lvl5pPr marL="850941" algn="l" defTabSz="425470" rtl="0" eaLnBrk="1" latinLnBrk="0" hangingPunct="1">
        <a:defRPr sz="838" kern="1200">
          <a:solidFill>
            <a:schemeClr val="tx1"/>
          </a:solidFill>
          <a:latin typeface="+mn-lt"/>
          <a:ea typeface="+mn-ea"/>
          <a:cs typeface="+mn-cs"/>
        </a:defRPr>
      </a:lvl5pPr>
      <a:lvl6pPr marL="1063676" algn="l" defTabSz="425470" rtl="0" eaLnBrk="1" latinLnBrk="0" hangingPunct="1">
        <a:defRPr sz="838" kern="1200">
          <a:solidFill>
            <a:schemeClr val="tx1"/>
          </a:solidFill>
          <a:latin typeface="+mn-lt"/>
          <a:ea typeface="+mn-ea"/>
          <a:cs typeface="+mn-cs"/>
        </a:defRPr>
      </a:lvl6pPr>
      <a:lvl7pPr marL="1276411" algn="l" defTabSz="425470" rtl="0" eaLnBrk="1" latinLnBrk="0" hangingPunct="1">
        <a:defRPr sz="838" kern="1200">
          <a:solidFill>
            <a:schemeClr val="tx1"/>
          </a:solidFill>
          <a:latin typeface="+mn-lt"/>
          <a:ea typeface="+mn-ea"/>
          <a:cs typeface="+mn-cs"/>
        </a:defRPr>
      </a:lvl7pPr>
      <a:lvl8pPr marL="1489146" algn="l" defTabSz="425470" rtl="0" eaLnBrk="1" latinLnBrk="0" hangingPunct="1">
        <a:defRPr sz="838" kern="1200">
          <a:solidFill>
            <a:schemeClr val="tx1"/>
          </a:solidFill>
          <a:latin typeface="+mn-lt"/>
          <a:ea typeface="+mn-ea"/>
          <a:cs typeface="+mn-cs"/>
        </a:defRPr>
      </a:lvl8pPr>
      <a:lvl9pPr marL="1701881" algn="l" defTabSz="425470" rtl="0" eaLnBrk="1" latinLnBrk="0" hangingPunct="1">
        <a:defRPr sz="8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61"/>
            <a:ext cx="3598863" cy="2968134"/>
          </a:xfrm>
        </p:spPr>
      </p:pic>
      <p:sp>
        <p:nvSpPr>
          <p:cNvPr id="3" name="内容占位符 2"/>
          <p:cNvSpPr>
            <a:spLocks noGrp="1"/>
          </p:cNvSpPr>
          <p:nvPr>
            <p:ph sz="half" idx="33"/>
          </p:nvPr>
        </p:nvSpPr>
        <p:spPr>
          <a:xfrm>
            <a:off x="-251" y="2863087"/>
            <a:ext cx="3670551" cy="457200"/>
          </a:xfrm>
        </p:spPr>
        <p:txBody>
          <a:bodyPr/>
          <a:lstStyle/>
          <a:p>
            <a:r>
              <a:rPr lang="en-US" dirty="0" smtClean="0"/>
              <a:t>(a)</a:t>
            </a:r>
            <a:endParaRPr 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4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-24361"/>
            <a:ext cx="3598863" cy="2968134"/>
          </a:xfrm>
        </p:spPr>
      </p:pic>
      <p:sp>
        <p:nvSpPr>
          <p:cNvPr id="5" name="内容占位符 4"/>
          <p:cNvSpPr>
            <a:spLocks noGrp="1"/>
          </p:cNvSpPr>
          <p:nvPr>
            <p:ph sz="half" idx="41"/>
          </p:nvPr>
        </p:nvSpPr>
        <p:spPr>
          <a:xfrm>
            <a:off x="3644649" y="2863087"/>
            <a:ext cx="3670551" cy="457200"/>
          </a:xfrm>
        </p:spPr>
        <p:txBody>
          <a:bodyPr/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4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1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6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612</TotalTime>
  <Words>6</Words>
  <Application>Microsoft Office PowerPoint</Application>
  <PresentationFormat>自定义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80</cp:revision>
  <cp:lastPrinted>2018-05-22T03:59:57Z</cp:lastPrinted>
  <dcterms:created xsi:type="dcterms:W3CDTF">2017-11-21T14:31:27Z</dcterms:created>
  <dcterms:modified xsi:type="dcterms:W3CDTF">2018-05-27T14:24:37Z</dcterms:modified>
</cp:coreProperties>
</file>