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1"/>
  </p:sldMasterIdLst>
  <p:notesMasterIdLst>
    <p:notesMasterId r:id="rId3"/>
  </p:notesMasterIdLst>
  <p:handoutMasterIdLst>
    <p:handoutMasterId r:id="rId4"/>
  </p:handoutMasterIdLst>
  <p:sldIdLst>
    <p:sldId id="326" r:id="rId2"/>
  </p:sldIdLst>
  <p:sldSz cx="7259638" cy="13039725"/>
  <p:notesSz cx="6858000" cy="6400800"/>
  <p:defaultTextStyle>
    <a:defPPr>
      <a:defRPr lang="en-US"/>
    </a:defPPr>
    <a:lvl1pPr marL="0" algn="l" defTabSz="12190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27" algn="l" defTabSz="12190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053" algn="l" defTabSz="12190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581" algn="l" defTabSz="12190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108" algn="l" defTabSz="12190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635" algn="l" defTabSz="12190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161" algn="l" defTabSz="12190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689" algn="l" defTabSz="12190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216" algn="l" defTabSz="121905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24" autoAdjust="0"/>
  </p:normalViewPr>
  <p:slideViewPr>
    <p:cSldViewPr snapToGrid="0">
      <p:cViewPr>
        <p:scale>
          <a:sx n="100" d="100"/>
          <a:sy n="100" d="100"/>
        </p:scale>
        <p:origin x="2490" y="-3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301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320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320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AF9D7-00A5-44F9-A0D0-CA0EA73DE21A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080125"/>
            <a:ext cx="2971800" cy="320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6080125"/>
            <a:ext cx="2971800" cy="320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1F366-F84E-4270-9D42-557C9321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97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004" cy="320685"/>
          </a:xfrm>
          <a:prstGeom prst="rect">
            <a:avLst/>
          </a:prstGeom>
        </p:spPr>
        <p:txBody>
          <a:bodyPr vert="horz" lIns="72343" tIns="36172" rIns="72343" bIns="36172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463" y="1"/>
            <a:ext cx="2972004" cy="320685"/>
          </a:xfrm>
          <a:prstGeom prst="rect">
            <a:avLst/>
          </a:prstGeom>
        </p:spPr>
        <p:txBody>
          <a:bodyPr vert="horz" lIns="72343" tIns="36172" rIns="72343" bIns="36172" rtlCol="0"/>
          <a:lstStyle>
            <a:lvl1pPr algn="r">
              <a:defRPr sz="900"/>
            </a:lvl1pPr>
          </a:lstStyle>
          <a:p>
            <a:fld id="{F133C2A3-9BB5-4B41-BC6D-011776D2F6B1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28925" y="801688"/>
            <a:ext cx="1200150" cy="215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2343" tIns="36172" rIns="72343" bIns="36172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498" y="3080765"/>
            <a:ext cx="5487013" cy="2519813"/>
          </a:xfrm>
          <a:prstGeom prst="rect">
            <a:avLst/>
          </a:prstGeom>
        </p:spPr>
        <p:txBody>
          <a:bodyPr vert="horz" lIns="72343" tIns="36172" rIns="72343" bIns="36172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6080116"/>
            <a:ext cx="2972004" cy="320685"/>
          </a:xfrm>
          <a:prstGeom prst="rect">
            <a:avLst/>
          </a:prstGeom>
        </p:spPr>
        <p:txBody>
          <a:bodyPr vert="horz" lIns="72343" tIns="36172" rIns="72343" bIns="36172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463" y="6080116"/>
            <a:ext cx="2972004" cy="320685"/>
          </a:xfrm>
          <a:prstGeom prst="rect">
            <a:avLst/>
          </a:prstGeom>
        </p:spPr>
        <p:txBody>
          <a:bodyPr vert="horz" lIns="72343" tIns="36172" rIns="72343" bIns="36172" rtlCol="0" anchor="b"/>
          <a:lstStyle>
            <a:lvl1pPr algn="r">
              <a:defRPr sz="900"/>
            </a:lvl1pPr>
          </a:lstStyle>
          <a:p>
            <a:fld id="{7432C288-9598-4FB2-90D1-BA77B3F13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0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27" algn="l" defTabSz="12190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053" algn="l" defTabSz="12190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581" algn="l" defTabSz="12190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108" algn="l" defTabSz="12190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635" algn="l" defTabSz="12190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161" algn="l" defTabSz="12190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689" algn="l" defTabSz="12190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216" algn="l" defTabSz="12190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-1" y="7"/>
            <a:ext cx="3598771" cy="317296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33" hasCustomPrompt="1"/>
          </p:nvPr>
        </p:nvSpPr>
        <p:spPr>
          <a:xfrm>
            <a:off x="-251" y="2990087"/>
            <a:ext cx="3670551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34"/>
          </p:nvPr>
        </p:nvSpPr>
        <p:spPr>
          <a:xfrm>
            <a:off x="0" y="3191256"/>
            <a:ext cx="3598771" cy="317296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35"/>
          </p:nvPr>
        </p:nvSpPr>
        <p:spPr>
          <a:xfrm>
            <a:off x="0" y="6300216"/>
            <a:ext cx="3598771" cy="317296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36"/>
          </p:nvPr>
        </p:nvSpPr>
        <p:spPr>
          <a:xfrm>
            <a:off x="0" y="9573768"/>
            <a:ext cx="3598771" cy="317296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37" hasCustomPrompt="1"/>
          </p:nvPr>
        </p:nvSpPr>
        <p:spPr>
          <a:xfrm>
            <a:off x="0" y="6181344"/>
            <a:ext cx="3670551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38" hasCustomPrompt="1"/>
          </p:nvPr>
        </p:nvSpPr>
        <p:spPr>
          <a:xfrm>
            <a:off x="0" y="9372600"/>
            <a:ext cx="3670551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39" hasCustomPrompt="1"/>
          </p:nvPr>
        </p:nvSpPr>
        <p:spPr>
          <a:xfrm>
            <a:off x="0" y="12563856"/>
            <a:ext cx="3670551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40"/>
          </p:nvPr>
        </p:nvSpPr>
        <p:spPr>
          <a:xfrm>
            <a:off x="3644899" y="7"/>
            <a:ext cx="3598771" cy="317296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41" hasCustomPrompt="1"/>
          </p:nvPr>
        </p:nvSpPr>
        <p:spPr>
          <a:xfrm>
            <a:off x="3644649" y="2990087"/>
            <a:ext cx="3670551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sz="half" idx="42"/>
          </p:nvPr>
        </p:nvSpPr>
        <p:spPr>
          <a:xfrm>
            <a:off x="3644900" y="3191256"/>
            <a:ext cx="3598771" cy="317296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sz="half" idx="43"/>
          </p:nvPr>
        </p:nvSpPr>
        <p:spPr>
          <a:xfrm>
            <a:off x="3644900" y="6300216"/>
            <a:ext cx="3598771" cy="317296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sz="half" idx="44"/>
          </p:nvPr>
        </p:nvSpPr>
        <p:spPr>
          <a:xfrm>
            <a:off x="3644900" y="9573768"/>
            <a:ext cx="3598771" cy="317296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half" idx="45" hasCustomPrompt="1"/>
          </p:nvPr>
        </p:nvSpPr>
        <p:spPr>
          <a:xfrm>
            <a:off x="3644900" y="6181344"/>
            <a:ext cx="3670551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sz="half" idx="46" hasCustomPrompt="1"/>
          </p:nvPr>
        </p:nvSpPr>
        <p:spPr>
          <a:xfrm>
            <a:off x="3644900" y="9372600"/>
            <a:ext cx="3670551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sz="half" idx="47" hasCustomPrompt="1"/>
          </p:nvPr>
        </p:nvSpPr>
        <p:spPr>
          <a:xfrm>
            <a:off x="3644900" y="12563856"/>
            <a:ext cx="3670551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1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46" y="869315"/>
            <a:ext cx="2341422" cy="3042603"/>
          </a:xfrm>
        </p:spPr>
        <p:txBody>
          <a:bodyPr anchor="b"/>
          <a:lstStyle>
            <a:lvl1pPr>
              <a:defRPr sz="254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6292" y="1877482"/>
            <a:ext cx="3675192" cy="9266656"/>
          </a:xfrm>
        </p:spPr>
        <p:txBody>
          <a:bodyPr anchor="t"/>
          <a:lstStyle>
            <a:lvl1pPr marL="0" indent="0">
              <a:buNone/>
              <a:defRPr sz="2540"/>
            </a:lvl1pPr>
            <a:lvl2pPr marL="362971" indent="0">
              <a:buNone/>
              <a:defRPr sz="2223"/>
            </a:lvl2pPr>
            <a:lvl3pPr marL="725942" indent="0">
              <a:buNone/>
              <a:defRPr sz="1905"/>
            </a:lvl3pPr>
            <a:lvl4pPr marL="1088913" indent="0">
              <a:buNone/>
              <a:defRPr sz="1588"/>
            </a:lvl4pPr>
            <a:lvl5pPr marL="1451884" indent="0">
              <a:buNone/>
              <a:defRPr sz="1588"/>
            </a:lvl5pPr>
            <a:lvl6pPr marL="1814855" indent="0">
              <a:buNone/>
              <a:defRPr sz="1588"/>
            </a:lvl6pPr>
            <a:lvl7pPr marL="2177826" indent="0">
              <a:buNone/>
              <a:defRPr sz="1588"/>
            </a:lvl7pPr>
            <a:lvl8pPr marL="2540798" indent="0">
              <a:buNone/>
              <a:defRPr sz="1588"/>
            </a:lvl8pPr>
            <a:lvl9pPr marL="2903769" indent="0">
              <a:buNone/>
              <a:defRPr sz="1588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046" y="3911918"/>
            <a:ext cx="2341422" cy="7247311"/>
          </a:xfrm>
        </p:spPr>
        <p:txBody>
          <a:bodyPr/>
          <a:lstStyle>
            <a:lvl1pPr marL="0" indent="0">
              <a:buNone/>
              <a:defRPr sz="1270"/>
            </a:lvl1pPr>
            <a:lvl2pPr marL="362971" indent="0">
              <a:buNone/>
              <a:defRPr sz="1111"/>
            </a:lvl2pPr>
            <a:lvl3pPr marL="725942" indent="0">
              <a:buNone/>
              <a:defRPr sz="953"/>
            </a:lvl3pPr>
            <a:lvl4pPr marL="1088913" indent="0">
              <a:buNone/>
              <a:defRPr sz="794"/>
            </a:lvl4pPr>
            <a:lvl5pPr marL="1451884" indent="0">
              <a:buNone/>
              <a:defRPr sz="794"/>
            </a:lvl5pPr>
            <a:lvl6pPr marL="1814855" indent="0">
              <a:buNone/>
              <a:defRPr sz="794"/>
            </a:lvl6pPr>
            <a:lvl7pPr marL="2177826" indent="0">
              <a:buNone/>
              <a:defRPr sz="794"/>
            </a:lvl7pPr>
            <a:lvl8pPr marL="2540798" indent="0">
              <a:buNone/>
              <a:defRPr sz="794"/>
            </a:lvl8pPr>
            <a:lvl9pPr marL="2903769" indent="0">
              <a:buNone/>
              <a:defRPr sz="79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0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8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95179" y="694245"/>
            <a:ext cx="1565359" cy="1105056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9100" y="694245"/>
            <a:ext cx="4605333" cy="110505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8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473" y="2134049"/>
            <a:ext cx="6170692" cy="4539756"/>
          </a:xfrm>
        </p:spPr>
        <p:txBody>
          <a:bodyPr anchor="b"/>
          <a:lstStyle>
            <a:lvl1pPr algn="ctr">
              <a:defRPr sz="476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455" y="6848875"/>
            <a:ext cx="5444729" cy="3148247"/>
          </a:xfrm>
        </p:spPr>
        <p:txBody>
          <a:bodyPr/>
          <a:lstStyle>
            <a:lvl1pPr marL="0" indent="0" algn="ctr">
              <a:buNone/>
              <a:defRPr sz="1905"/>
            </a:lvl1pPr>
            <a:lvl2pPr marL="362971" indent="0" algn="ctr">
              <a:buNone/>
              <a:defRPr sz="1588"/>
            </a:lvl2pPr>
            <a:lvl3pPr marL="725942" indent="0" algn="ctr">
              <a:buNone/>
              <a:defRPr sz="1429"/>
            </a:lvl3pPr>
            <a:lvl4pPr marL="1088913" indent="0" algn="ctr">
              <a:buNone/>
              <a:defRPr sz="1270"/>
            </a:lvl4pPr>
            <a:lvl5pPr marL="1451884" indent="0" algn="ctr">
              <a:buNone/>
              <a:defRPr sz="1270"/>
            </a:lvl5pPr>
            <a:lvl6pPr marL="1814855" indent="0" algn="ctr">
              <a:buNone/>
              <a:defRPr sz="1270"/>
            </a:lvl6pPr>
            <a:lvl7pPr marL="2177826" indent="0" algn="ctr">
              <a:buNone/>
              <a:defRPr sz="1270"/>
            </a:lvl7pPr>
            <a:lvl8pPr marL="2540798" indent="0" algn="ctr">
              <a:buNone/>
              <a:defRPr sz="1270"/>
            </a:lvl8pPr>
            <a:lvl9pPr marL="2903769" indent="0" algn="ctr">
              <a:buNone/>
              <a:defRPr sz="127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1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9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19" y="3250880"/>
            <a:ext cx="6261438" cy="5424162"/>
          </a:xfrm>
        </p:spPr>
        <p:txBody>
          <a:bodyPr anchor="b"/>
          <a:lstStyle>
            <a:lvl1pPr>
              <a:defRPr sz="476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19" y="8726357"/>
            <a:ext cx="6261438" cy="2852439"/>
          </a:xfrm>
        </p:spPr>
        <p:txBody>
          <a:bodyPr/>
          <a:lstStyle>
            <a:lvl1pPr marL="0" indent="0">
              <a:buNone/>
              <a:defRPr sz="1905">
                <a:solidFill>
                  <a:schemeClr val="tx1"/>
                </a:solidFill>
              </a:defRPr>
            </a:lvl1pPr>
            <a:lvl2pPr marL="362971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2pPr>
            <a:lvl3pPr marL="725942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3pPr>
            <a:lvl4pPr marL="1088913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4pPr>
            <a:lvl5pPr marL="1451884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5pPr>
            <a:lvl6pPr marL="1814855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6pPr>
            <a:lvl7pPr marL="2177826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7pPr>
            <a:lvl8pPr marL="2540798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8pPr>
            <a:lvl9pPr marL="2903769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6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9100" y="3471223"/>
            <a:ext cx="3085346" cy="8273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5192" y="3471223"/>
            <a:ext cx="3085346" cy="8273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46" y="694247"/>
            <a:ext cx="6261438" cy="25204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46" y="3196545"/>
            <a:ext cx="3071167" cy="1566577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971" indent="0">
              <a:buNone/>
              <a:defRPr sz="1588" b="1"/>
            </a:lvl2pPr>
            <a:lvl3pPr marL="725942" indent="0">
              <a:buNone/>
              <a:defRPr sz="1429" b="1"/>
            </a:lvl3pPr>
            <a:lvl4pPr marL="1088913" indent="0">
              <a:buNone/>
              <a:defRPr sz="1270" b="1"/>
            </a:lvl4pPr>
            <a:lvl5pPr marL="1451884" indent="0">
              <a:buNone/>
              <a:defRPr sz="1270" b="1"/>
            </a:lvl5pPr>
            <a:lvl6pPr marL="1814855" indent="0">
              <a:buNone/>
              <a:defRPr sz="1270" b="1"/>
            </a:lvl6pPr>
            <a:lvl7pPr marL="2177826" indent="0">
              <a:buNone/>
              <a:defRPr sz="1270" b="1"/>
            </a:lvl7pPr>
            <a:lvl8pPr marL="2540798" indent="0">
              <a:buNone/>
              <a:defRPr sz="1270" b="1"/>
            </a:lvl8pPr>
            <a:lvl9pPr marL="2903769" indent="0">
              <a:buNone/>
              <a:defRPr sz="127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46" y="4763122"/>
            <a:ext cx="3071167" cy="70058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5192" y="3196545"/>
            <a:ext cx="3086292" cy="1566577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971" indent="0">
              <a:buNone/>
              <a:defRPr sz="1588" b="1"/>
            </a:lvl2pPr>
            <a:lvl3pPr marL="725942" indent="0">
              <a:buNone/>
              <a:defRPr sz="1429" b="1"/>
            </a:lvl3pPr>
            <a:lvl4pPr marL="1088913" indent="0">
              <a:buNone/>
              <a:defRPr sz="1270" b="1"/>
            </a:lvl4pPr>
            <a:lvl5pPr marL="1451884" indent="0">
              <a:buNone/>
              <a:defRPr sz="1270" b="1"/>
            </a:lvl5pPr>
            <a:lvl6pPr marL="1814855" indent="0">
              <a:buNone/>
              <a:defRPr sz="1270" b="1"/>
            </a:lvl6pPr>
            <a:lvl7pPr marL="2177826" indent="0">
              <a:buNone/>
              <a:defRPr sz="1270" b="1"/>
            </a:lvl7pPr>
            <a:lvl8pPr marL="2540798" indent="0">
              <a:buNone/>
              <a:defRPr sz="1270" b="1"/>
            </a:lvl8pPr>
            <a:lvl9pPr marL="2903769" indent="0">
              <a:buNone/>
              <a:defRPr sz="127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75192" y="4763122"/>
            <a:ext cx="3086292" cy="70058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5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6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46" y="869315"/>
            <a:ext cx="2341422" cy="3042603"/>
          </a:xfrm>
        </p:spPr>
        <p:txBody>
          <a:bodyPr anchor="b"/>
          <a:lstStyle>
            <a:lvl1pPr>
              <a:defRPr sz="254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292" y="1877482"/>
            <a:ext cx="3675192" cy="9266656"/>
          </a:xfrm>
        </p:spPr>
        <p:txBody>
          <a:bodyPr/>
          <a:lstStyle>
            <a:lvl1pPr>
              <a:defRPr sz="2540"/>
            </a:lvl1pPr>
            <a:lvl2pPr>
              <a:defRPr sz="2223"/>
            </a:lvl2pPr>
            <a:lvl3pPr>
              <a:defRPr sz="190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046" y="3911918"/>
            <a:ext cx="2341422" cy="7247311"/>
          </a:xfrm>
        </p:spPr>
        <p:txBody>
          <a:bodyPr/>
          <a:lstStyle>
            <a:lvl1pPr marL="0" indent="0">
              <a:buNone/>
              <a:defRPr sz="1270"/>
            </a:lvl1pPr>
            <a:lvl2pPr marL="362971" indent="0">
              <a:buNone/>
              <a:defRPr sz="1111"/>
            </a:lvl2pPr>
            <a:lvl3pPr marL="725942" indent="0">
              <a:buNone/>
              <a:defRPr sz="953"/>
            </a:lvl3pPr>
            <a:lvl4pPr marL="1088913" indent="0">
              <a:buNone/>
              <a:defRPr sz="794"/>
            </a:lvl4pPr>
            <a:lvl5pPr marL="1451884" indent="0">
              <a:buNone/>
              <a:defRPr sz="794"/>
            </a:lvl5pPr>
            <a:lvl6pPr marL="1814855" indent="0">
              <a:buNone/>
              <a:defRPr sz="794"/>
            </a:lvl6pPr>
            <a:lvl7pPr marL="2177826" indent="0">
              <a:buNone/>
              <a:defRPr sz="794"/>
            </a:lvl7pPr>
            <a:lvl8pPr marL="2540798" indent="0">
              <a:buNone/>
              <a:defRPr sz="794"/>
            </a:lvl8pPr>
            <a:lvl9pPr marL="2903769" indent="0">
              <a:buNone/>
              <a:defRPr sz="79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A136-2583-498B-9AB6-A077D130194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9100" y="694247"/>
            <a:ext cx="6261438" cy="2520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00" y="3471223"/>
            <a:ext cx="6261438" cy="827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9100" y="12085896"/>
            <a:ext cx="1633419" cy="694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AA136-2583-498B-9AB6-A077D1301943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4755" y="12085896"/>
            <a:ext cx="2450128" cy="694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7119" y="12085896"/>
            <a:ext cx="1633419" cy="694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4647-5980-49A0-B200-AB604E28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</p:sldLayoutIdLst>
  <p:txStyles>
    <p:titleStyle>
      <a:lvl1pPr algn="l" defTabSz="725942" rtl="0" eaLnBrk="1" latinLnBrk="0" hangingPunct="1">
        <a:lnSpc>
          <a:spcPct val="90000"/>
        </a:lnSpc>
        <a:spcBef>
          <a:spcPct val="0"/>
        </a:spcBef>
        <a:buNone/>
        <a:defRPr sz="34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486" indent="-181486" algn="l" defTabSz="725942" rtl="0" eaLnBrk="1" latinLnBrk="0" hangingPunct="1">
        <a:lnSpc>
          <a:spcPct val="90000"/>
        </a:lnSpc>
        <a:spcBef>
          <a:spcPts val="794"/>
        </a:spcBef>
        <a:buFont typeface="Arial" panose="020B0604020202020204" pitchFamily="34" charset="0"/>
        <a:buChar char="•"/>
        <a:defRPr sz="2223" kern="1200">
          <a:solidFill>
            <a:schemeClr val="tx1"/>
          </a:solidFill>
          <a:latin typeface="+mn-lt"/>
          <a:ea typeface="+mn-ea"/>
          <a:cs typeface="+mn-cs"/>
        </a:defRPr>
      </a:lvl1pPr>
      <a:lvl2pPr marL="544457" indent="-181486" algn="l" defTabSz="725942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07428" indent="-181486" algn="l" defTabSz="725942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3pPr>
      <a:lvl4pPr marL="1270399" indent="-181486" algn="l" defTabSz="725942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633370" indent="-181486" algn="l" defTabSz="725942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996341" indent="-181486" algn="l" defTabSz="725942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359312" indent="-181486" algn="l" defTabSz="725942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722283" indent="-181486" algn="l" defTabSz="725942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3085254" indent="-181486" algn="l" defTabSz="725942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5942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71" algn="l" defTabSz="725942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942" algn="l" defTabSz="725942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913" algn="l" defTabSz="725942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884" algn="l" defTabSz="725942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855" algn="l" defTabSz="725942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7826" algn="l" defTabSz="725942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40798" algn="l" defTabSz="725942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3769" algn="l" defTabSz="725942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内容占位符 30"/>
          <p:cNvPicPr>
            <a:picLocks noGrp="1" noChangeAspect="1"/>
          </p:cNvPicPr>
          <p:nvPr>
            <p:ph sz="half" idx="3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6058"/>
            <a:ext cx="3598863" cy="2968134"/>
          </a:xfrm>
        </p:spPr>
      </p:pic>
      <p:pic>
        <p:nvPicPr>
          <p:cNvPr id="18" name="内容占位符 1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39"/>
            <a:ext cx="3598863" cy="2968134"/>
          </a:xfrm>
        </p:spPr>
      </p:pic>
      <p:pic>
        <p:nvPicPr>
          <p:cNvPr id="14" name="内容占位符 13"/>
          <p:cNvPicPr>
            <a:picLocks noGrp="1" noChangeAspect="1"/>
          </p:cNvPicPr>
          <p:nvPr>
            <p:ph sz="half" idx="4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102639"/>
            <a:ext cx="3598863" cy="2968134"/>
          </a:xfrm>
        </p:spPr>
      </p:pic>
      <p:pic>
        <p:nvPicPr>
          <p:cNvPr id="26" name="内容占位符 25"/>
          <p:cNvPicPr>
            <a:picLocks noGrp="1" noChangeAspect="1"/>
          </p:cNvPicPr>
          <p:nvPr>
            <p:ph sz="half" idx="3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3514"/>
            <a:ext cx="3598863" cy="2968134"/>
          </a:xfrm>
        </p:spPr>
      </p:pic>
      <p:pic>
        <p:nvPicPr>
          <p:cNvPr id="28" name="内容占位符 27"/>
          <p:cNvPicPr>
            <a:picLocks noGrp="1" noChangeAspect="1"/>
          </p:cNvPicPr>
          <p:nvPr>
            <p:ph sz="half" idx="4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3293514"/>
            <a:ext cx="3598863" cy="2968134"/>
          </a:xfrm>
        </p:spPr>
      </p:pic>
      <p:pic>
        <p:nvPicPr>
          <p:cNvPr id="29" name="内容占位符 28"/>
          <p:cNvPicPr>
            <a:picLocks noGrp="1" noChangeAspect="1"/>
          </p:cNvPicPr>
          <p:nvPr>
            <p:ph sz="half" idx="3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2633"/>
            <a:ext cx="3598863" cy="2968134"/>
          </a:xfrm>
        </p:spPr>
      </p:pic>
      <p:pic>
        <p:nvPicPr>
          <p:cNvPr id="30" name="内容占位符 29"/>
          <p:cNvPicPr>
            <a:picLocks noGrp="1" noChangeAspect="1"/>
          </p:cNvPicPr>
          <p:nvPr>
            <p:ph sz="half" idx="4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6402633"/>
            <a:ext cx="3598863" cy="2968134"/>
          </a:xfrm>
        </p:spPr>
      </p:pic>
      <p:pic>
        <p:nvPicPr>
          <p:cNvPr id="32" name="内容占位符 31"/>
          <p:cNvPicPr>
            <a:picLocks noGrp="1" noChangeAspect="1"/>
          </p:cNvPicPr>
          <p:nvPr>
            <p:ph sz="half" idx="44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9627912"/>
            <a:ext cx="3598863" cy="3016280"/>
          </a:xfrm>
        </p:spPr>
      </p:pic>
      <p:sp>
        <p:nvSpPr>
          <p:cNvPr id="3" name="内容占位符 2"/>
          <p:cNvSpPr>
            <a:spLocks noGrp="1"/>
          </p:cNvSpPr>
          <p:nvPr>
            <p:ph sz="half" idx="33"/>
          </p:nvPr>
        </p:nvSpPr>
        <p:spPr/>
        <p:txBody>
          <a:bodyPr/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37"/>
          </p:nvPr>
        </p:nvSpPr>
        <p:spPr/>
        <p:txBody>
          <a:bodyPr/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38"/>
          </p:nvPr>
        </p:nvSpPr>
        <p:spPr/>
        <p:txBody>
          <a:bodyPr/>
          <a:lstStyle/>
          <a:p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39"/>
          </p:nvPr>
        </p:nvSpPr>
        <p:spPr/>
        <p:txBody>
          <a:bodyPr/>
          <a:lstStyle/>
          <a:p>
            <a:r>
              <a:rPr lang="en-US" dirty="0" smtClean="0"/>
              <a:t>(g)</a:t>
            </a:r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half" idx="41"/>
          </p:nvPr>
        </p:nvSpPr>
        <p:spPr/>
        <p:txBody>
          <a:bodyPr/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half" idx="45"/>
          </p:nvPr>
        </p:nvSpPr>
        <p:spPr/>
        <p:txBody>
          <a:bodyPr/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sz="half" idx="47"/>
          </p:nvPr>
        </p:nvSpPr>
        <p:spPr/>
        <p:txBody>
          <a:bodyPr/>
          <a:lstStyle/>
          <a:p>
            <a:r>
              <a:rPr lang="en-US" dirty="0" smtClean="0"/>
              <a:t>(h)</a:t>
            </a:r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half" idx="46"/>
          </p:nvPr>
        </p:nvSpPr>
        <p:spPr/>
        <p:txBody>
          <a:bodyPr/>
          <a:lstStyle/>
          <a:p>
            <a:r>
              <a:rPr lang="en-US" dirty="0" smtClean="0"/>
              <a:t>(f)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24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76</cp:revision>
  <cp:lastPrinted>2018-05-22T03:59:57Z</cp:lastPrinted>
  <dcterms:created xsi:type="dcterms:W3CDTF">2017-11-21T14:31:27Z</dcterms:created>
  <dcterms:modified xsi:type="dcterms:W3CDTF">2018-05-23T01:51:29Z</dcterms:modified>
</cp:coreProperties>
</file>