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73152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0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828675"/>
            <a:ext cx="3108960" cy="3108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828675"/>
            <a:ext cx="3108960" cy="3108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6</cp:revision>
  <dcterms:created xsi:type="dcterms:W3CDTF">2017-11-21T14:31:27Z</dcterms:created>
  <dcterms:modified xsi:type="dcterms:W3CDTF">2018-05-22T00:47:38Z</dcterms:modified>
</cp:coreProperties>
</file>