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1354" y="1445846"/>
            <a:ext cx="3509108" cy="248529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6"/>
          </p:nvPr>
        </p:nvSpPr>
        <p:spPr>
          <a:xfrm>
            <a:off x="351590" y="233532"/>
            <a:ext cx="11099224" cy="9666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7"/>
          </p:nvPr>
        </p:nvSpPr>
        <p:spPr>
          <a:xfrm>
            <a:off x="4146648" y="1445846"/>
            <a:ext cx="3509108" cy="248529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8"/>
          </p:nvPr>
        </p:nvSpPr>
        <p:spPr>
          <a:xfrm>
            <a:off x="7941706" y="1445846"/>
            <a:ext cx="3509108" cy="248529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9"/>
          </p:nvPr>
        </p:nvSpPr>
        <p:spPr>
          <a:xfrm>
            <a:off x="281354" y="4091353"/>
            <a:ext cx="3509108" cy="248529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20"/>
          </p:nvPr>
        </p:nvSpPr>
        <p:spPr>
          <a:xfrm>
            <a:off x="4146648" y="4091353"/>
            <a:ext cx="3509108" cy="248529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21"/>
          </p:nvPr>
        </p:nvSpPr>
        <p:spPr>
          <a:xfrm>
            <a:off x="7941706" y="4091353"/>
            <a:ext cx="3509108" cy="248529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0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2ED3-4543-4B69-9420-37EA90B79C2C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C212-2A44-4C1C-AD01-987D2689D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15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2ED3-4543-4B69-9420-37EA90B79C2C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C212-2A44-4C1C-AD01-987D2689D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98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2ED3-4543-4B69-9420-37EA90B79C2C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C212-2A44-4C1C-AD01-987D2689D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77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2ED3-4543-4B69-9420-37EA90B79C2C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C212-2A44-4C1C-AD01-987D2689D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7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590" y="1304925"/>
            <a:ext cx="3648910" cy="278198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1590" y="1687900"/>
            <a:ext cx="3648910" cy="21125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6"/>
          </p:nvPr>
        </p:nvSpPr>
        <p:spPr>
          <a:xfrm>
            <a:off x="351590" y="233532"/>
            <a:ext cx="11099224" cy="9666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7"/>
          </p:nvPr>
        </p:nvSpPr>
        <p:spPr>
          <a:xfrm>
            <a:off x="351590" y="4067175"/>
            <a:ext cx="3648910" cy="278198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8"/>
          </p:nvPr>
        </p:nvSpPr>
        <p:spPr>
          <a:xfrm>
            <a:off x="351590" y="4450150"/>
            <a:ext cx="3648910" cy="21125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9"/>
          </p:nvPr>
        </p:nvSpPr>
        <p:spPr>
          <a:xfrm>
            <a:off x="4456865" y="1304925"/>
            <a:ext cx="3648910" cy="278198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20"/>
          </p:nvPr>
        </p:nvSpPr>
        <p:spPr>
          <a:xfrm>
            <a:off x="4456865" y="1687900"/>
            <a:ext cx="3648910" cy="21125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21"/>
          </p:nvPr>
        </p:nvSpPr>
        <p:spPr>
          <a:xfrm>
            <a:off x="4456865" y="4067175"/>
            <a:ext cx="3648910" cy="278198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2"/>
          </p:nvPr>
        </p:nvSpPr>
        <p:spPr>
          <a:xfrm>
            <a:off x="4456865" y="4450150"/>
            <a:ext cx="3648910" cy="21125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idx="23"/>
          </p:nvPr>
        </p:nvSpPr>
        <p:spPr>
          <a:xfrm>
            <a:off x="8447840" y="1304925"/>
            <a:ext cx="3648910" cy="278198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24"/>
          </p:nvPr>
        </p:nvSpPr>
        <p:spPr>
          <a:xfrm>
            <a:off x="8447840" y="1687900"/>
            <a:ext cx="3648910" cy="21125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idx="25"/>
          </p:nvPr>
        </p:nvSpPr>
        <p:spPr>
          <a:xfrm>
            <a:off x="8447840" y="4067175"/>
            <a:ext cx="3648910" cy="278198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25" name="Content Placeholder 3"/>
          <p:cNvSpPr>
            <a:spLocks noGrp="1"/>
          </p:cNvSpPr>
          <p:nvPr>
            <p:ph sz="half" idx="26"/>
          </p:nvPr>
        </p:nvSpPr>
        <p:spPr>
          <a:xfrm>
            <a:off x="8447840" y="4450150"/>
            <a:ext cx="3648910" cy="21125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670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2ED3-4543-4B69-9420-37EA90B79C2C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C212-2A44-4C1C-AD01-987D2689D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1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590" y="1483129"/>
            <a:ext cx="10515600" cy="477681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6342ED3-4543-4B69-9420-37EA90B79C2C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5" hasCustomPrompt="1"/>
          </p:nvPr>
        </p:nvSpPr>
        <p:spPr>
          <a:xfrm>
            <a:off x="351590" y="6336741"/>
            <a:ext cx="11331503" cy="332426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Link: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6"/>
          </p:nvPr>
        </p:nvSpPr>
        <p:spPr>
          <a:xfrm>
            <a:off x="351590" y="233532"/>
            <a:ext cx="11099224" cy="9666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9374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2ED3-4543-4B69-9420-37EA90B79C2C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C212-2A44-4C1C-AD01-987D2689D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50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2ED3-4543-4B69-9420-37EA90B79C2C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C212-2A44-4C1C-AD01-987D2689D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85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2ED3-4543-4B69-9420-37EA90B79C2C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C212-2A44-4C1C-AD01-987D2689D26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729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2ED3-4543-4B69-9420-37EA90B79C2C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C212-2A44-4C1C-AD01-987D2689D26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53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2ED3-4543-4B69-9420-37EA90B79C2C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C212-2A44-4C1C-AD01-987D2689D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02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6342ED3-4543-4B69-9420-37EA90B79C2C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5C212-2A44-4C1C-AD01-987D2689D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96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7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9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half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2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10" name="内容占位符 9"/>
          <p:cNvSpPr>
            <a:spLocks noGrp="1"/>
          </p:cNvSpPr>
          <p:nvPr>
            <p:ph sz="half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idx="2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12" name="内容占位符 11"/>
          <p:cNvSpPr>
            <a:spLocks noGrp="1"/>
          </p:cNvSpPr>
          <p:nvPr>
            <p:ph sz="half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25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2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2534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TM02892315[[fn=丝状]]</Template>
  <TotalTime>173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Calibri</vt:lpstr>
      <vt:lpstr>Calibri Light</vt:lpstr>
      <vt:lpstr>Wingdings 2</vt:lpstr>
      <vt:lpstr>HDOfficeLightV0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Windows User</cp:lastModifiedBy>
  <cp:revision>27</cp:revision>
  <dcterms:created xsi:type="dcterms:W3CDTF">2018-02-26T21:38:36Z</dcterms:created>
  <dcterms:modified xsi:type="dcterms:W3CDTF">2018-02-28T17:08:09Z</dcterms:modified>
</cp:coreProperties>
</file>