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2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3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9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1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4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4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2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AA136-2583-498B-9AB6-A077D130194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7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1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3</cp:revision>
  <dcterms:created xsi:type="dcterms:W3CDTF">2017-11-21T14:31:27Z</dcterms:created>
  <dcterms:modified xsi:type="dcterms:W3CDTF">2017-12-13T19:50:20Z</dcterms:modified>
</cp:coreProperties>
</file>