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</p:sldMasterIdLst>
  <p:notesMasterIdLst>
    <p:notesMasterId r:id="rId3"/>
  </p:notesMasterIdLst>
  <p:sldIdLst>
    <p:sldId id="267" r:id="rId2"/>
  </p:sldIdLst>
  <p:sldSz cx="7315200" cy="6858000"/>
  <p:notesSz cx="6858000" cy="6400800"/>
  <p:defaultTextStyle>
    <a:defPPr>
      <a:defRPr lang="en-US"/>
    </a:defPPr>
    <a:lvl1pPr marL="0" algn="l" defTabSz="1224564" rtl="0" eaLnBrk="1" latinLnBrk="0" hangingPunct="1">
      <a:defRPr sz="2411" kern="1200">
        <a:solidFill>
          <a:schemeClr val="tx1"/>
        </a:solidFill>
        <a:latin typeface="+mn-lt"/>
        <a:ea typeface="+mn-ea"/>
        <a:cs typeface="+mn-cs"/>
      </a:defRPr>
    </a:lvl1pPr>
    <a:lvl2pPr marL="612282" algn="l" defTabSz="1224564" rtl="0" eaLnBrk="1" latinLnBrk="0" hangingPunct="1">
      <a:defRPr sz="2411" kern="1200">
        <a:solidFill>
          <a:schemeClr val="tx1"/>
        </a:solidFill>
        <a:latin typeface="+mn-lt"/>
        <a:ea typeface="+mn-ea"/>
        <a:cs typeface="+mn-cs"/>
      </a:defRPr>
    </a:lvl2pPr>
    <a:lvl3pPr marL="1224564" algn="l" defTabSz="1224564" rtl="0" eaLnBrk="1" latinLnBrk="0" hangingPunct="1">
      <a:defRPr sz="2411" kern="1200">
        <a:solidFill>
          <a:schemeClr val="tx1"/>
        </a:solidFill>
        <a:latin typeface="+mn-lt"/>
        <a:ea typeface="+mn-ea"/>
        <a:cs typeface="+mn-cs"/>
      </a:defRPr>
    </a:lvl3pPr>
    <a:lvl4pPr marL="1836847" algn="l" defTabSz="1224564" rtl="0" eaLnBrk="1" latinLnBrk="0" hangingPunct="1">
      <a:defRPr sz="2411" kern="1200">
        <a:solidFill>
          <a:schemeClr val="tx1"/>
        </a:solidFill>
        <a:latin typeface="+mn-lt"/>
        <a:ea typeface="+mn-ea"/>
        <a:cs typeface="+mn-cs"/>
      </a:defRPr>
    </a:lvl4pPr>
    <a:lvl5pPr marL="2449129" algn="l" defTabSz="1224564" rtl="0" eaLnBrk="1" latinLnBrk="0" hangingPunct="1">
      <a:defRPr sz="2411" kern="1200">
        <a:solidFill>
          <a:schemeClr val="tx1"/>
        </a:solidFill>
        <a:latin typeface="+mn-lt"/>
        <a:ea typeface="+mn-ea"/>
        <a:cs typeface="+mn-cs"/>
      </a:defRPr>
    </a:lvl5pPr>
    <a:lvl6pPr marL="3061411" algn="l" defTabSz="1224564" rtl="0" eaLnBrk="1" latinLnBrk="0" hangingPunct="1">
      <a:defRPr sz="2411" kern="1200">
        <a:solidFill>
          <a:schemeClr val="tx1"/>
        </a:solidFill>
        <a:latin typeface="+mn-lt"/>
        <a:ea typeface="+mn-ea"/>
        <a:cs typeface="+mn-cs"/>
      </a:defRPr>
    </a:lvl6pPr>
    <a:lvl7pPr marL="3673693" algn="l" defTabSz="1224564" rtl="0" eaLnBrk="1" latinLnBrk="0" hangingPunct="1">
      <a:defRPr sz="2411" kern="1200">
        <a:solidFill>
          <a:schemeClr val="tx1"/>
        </a:solidFill>
        <a:latin typeface="+mn-lt"/>
        <a:ea typeface="+mn-ea"/>
        <a:cs typeface="+mn-cs"/>
      </a:defRPr>
    </a:lvl7pPr>
    <a:lvl8pPr marL="4285976" algn="l" defTabSz="1224564" rtl="0" eaLnBrk="1" latinLnBrk="0" hangingPunct="1">
      <a:defRPr sz="2411" kern="1200">
        <a:solidFill>
          <a:schemeClr val="tx1"/>
        </a:solidFill>
        <a:latin typeface="+mn-lt"/>
        <a:ea typeface="+mn-ea"/>
        <a:cs typeface="+mn-cs"/>
      </a:defRPr>
    </a:lvl8pPr>
    <a:lvl9pPr marL="4898258" algn="l" defTabSz="1224564" rtl="0" eaLnBrk="1" latinLnBrk="0" hangingPunct="1">
      <a:defRPr sz="24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004" cy="320685"/>
          </a:xfrm>
          <a:prstGeom prst="rect">
            <a:avLst/>
          </a:prstGeom>
        </p:spPr>
        <p:txBody>
          <a:bodyPr vert="horz" lIns="72343" tIns="36172" rIns="72343" bIns="36172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463" y="1"/>
            <a:ext cx="2972004" cy="320685"/>
          </a:xfrm>
          <a:prstGeom prst="rect">
            <a:avLst/>
          </a:prstGeom>
        </p:spPr>
        <p:txBody>
          <a:bodyPr vert="horz" lIns="72343" tIns="36172" rIns="72343" bIns="36172" rtlCol="0"/>
          <a:lstStyle>
            <a:lvl1pPr algn="r">
              <a:defRPr sz="900"/>
            </a:lvl1pPr>
          </a:lstStyle>
          <a:p>
            <a:fld id="{F133C2A3-9BB5-4B41-BC6D-011776D2F6B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78063" y="801688"/>
            <a:ext cx="2301875" cy="215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2343" tIns="36172" rIns="72343" bIns="36172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498" y="3080765"/>
            <a:ext cx="5487013" cy="2519813"/>
          </a:xfrm>
          <a:prstGeom prst="rect">
            <a:avLst/>
          </a:prstGeom>
        </p:spPr>
        <p:txBody>
          <a:bodyPr vert="horz" lIns="72343" tIns="36172" rIns="72343" bIns="36172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6080116"/>
            <a:ext cx="2972004" cy="320685"/>
          </a:xfrm>
          <a:prstGeom prst="rect">
            <a:avLst/>
          </a:prstGeom>
        </p:spPr>
        <p:txBody>
          <a:bodyPr vert="horz" lIns="72343" tIns="36172" rIns="72343" bIns="36172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463" y="6080116"/>
            <a:ext cx="2972004" cy="320685"/>
          </a:xfrm>
          <a:prstGeom prst="rect">
            <a:avLst/>
          </a:prstGeom>
        </p:spPr>
        <p:txBody>
          <a:bodyPr vert="horz" lIns="72343" tIns="36172" rIns="72343" bIns="36172" rtlCol="0" anchor="b"/>
          <a:lstStyle>
            <a:lvl1pPr algn="r">
              <a:defRPr sz="900"/>
            </a:lvl1pPr>
          </a:lstStyle>
          <a:p>
            <a:fld id="{7432C288-9598-4FB2-90D1-BA77B3F13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4564" rtl="0" eaLnBrk="1" latinLnBrk="0" hangingPunct="1">
      <a:defRPr sz="1607" kern="1200">
        <a:solidFill>
          <a:schemeClr val="tx1"/>
        </a:solidFill>
        <a:latin typeface="+mn-lt"/>
        <a:ea typeface="+mn-ea"/>
        <a:cs typeface="+mn-cs"/>
      </a:defRPr>
    </a:lvl1pPr>
    <a:lvl2pPr marL="612282" algn="l" defTabSz="1224564" rtl="0" eaLnBrk="1" latinLnBrk="0" hangingPunct="1">
      <a:defRPr sz="1607" kern="1200">
        <a:solidFill>
          <a:schemeClr val="tx1"/>
        </a:solidFill>
        <a:latin typeface="+mn-lt"/>
        <a:ea typeface="+mn-ea"/>
        <a:cs typeface="+mn-cs"/>
      </a:defRPr>
    </a:lvl2pPr>
    <a:lvl3pPr marL="1224564" algn="l" defTabSz="1224564" rtl="0" eaLnBrk="1" latinLnBrk="0" hangingPunct="1">
      <a:defRPr sz="1607" kern="1200">
        <a:solidFill>
          <a:schemeClr val="tx1"/>
        </a:solidFill>
        <a:latin typeface="+mn-lt"/>
        <a:ea typeface="+mn-ea"/>
        <a:cs typeface="+mn-cs"/>
      </a:defRPr>
    </a:lvl3pPr>
    <a:lvl4pPr marL="1836847" algn="l" defTabSz="1224564" rtl="0" eaLnBrk="1" latinLnBrk="0" hangingPunct="1">
      <a:defRPr sz="1607" kern="1200">
        <a:solidFill>
          <a:schemeClr val="tx1"/>
        </a:solidFill>
        <a:latin typeface="+mn-lt"/>
        <a:ea typeface="+mn-ea"/>
        <a:cs typeface="+mn-cs"/>
      </a:defRPr>
    </a:lvl4pPr>
    <a:lvl5pPr marL="2449129" algn="l" defTabSz="1224564" rtl="0" eaLnBrk="1" latinLnBrk="0" hangingPunct="1">
      <a:defRPr sz="1607" kern="1200">
        <a:solidFill>
          <a:schemeClr val="tx1"/>
        </a:solidFill>
        <a:latin typeface="+mn-lt"/>
        <a:ea typeface="+mn-ea"/>
        <a:cs typeface="+mn-cs"/>
      </a:defRPr>
    </a:lvl5pPr>
    <a:lvl6pPr marL="3061411" algn="l" defTabSz="1224564" rtl="0" eaLnBrk="1" latinLnBrk="0" hangingPunct="1">
      <a:defRPr sz="1607" kern="1200">
        <a:solidFill>
          <a:schemeClr val="tx1"/>
        </a:solidFill>
        <a:latin typeface="+mn-lt"/>
        <a:ea typeface="+mn-ea"/>
        <a:cs typeface="+mn-cs"/>
      </a:defRPr>
    </a:lvl6pPr>
    <a:lvl7pPr marL="3673693" algn="l" defTabSz="1224564" rtl="0" eaLnBrk="1" latinLnBrk="0" hangingPunct="1">
      <a:defRPr sz="1607" kern="1200">
        <a:solidFill>
          <a:schemeClr val="tx1"/>
        </a:solidFill>
        <a:latin typeface="+mn-lt"/>
        <a:ea typeface="+mn-ea"/>
        <a:cs typeface="+mn-cs"/>
      </a:defRPr>
    </a:lvl7pPr>
    <a:lvl8pPr marL="4285976" algn="l" defTabSz="1224564" rtl="0" eaLnBrk="1" latinLnBrk="0" hangingPunct="1">
      <a:defRPr sz="1607" kern="1200">
        <a:solidFill>
          <a:schemeClr val="tx1"/>
        </a:solidFill>
        <a:latin typeface="+mn-lt"/>
        <a:ea typeface="+mn-ea"/>
        <a:cs typeface="+mn-cs"/>
      </a:defRPr>
    </a:lvl8pPr>
    <a:lvl9pPr marL="4898258" algn="l" defTabSz="1224564" rtl="0" eaLnBrk="1" latinLnBrk="0" hangingPunct="1">
      <a:defRPr sz="16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22363"/>
            <a:ext cx="6217920" cy="238760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02038"/>
            <a:ext cx="5486400" cy="1655762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6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65125"/>
            <a:ext cx="157734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65125"/>
            <a:ext cx="464058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32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445" y="217293"/>
            <a:ext cx="3589866" cy="2914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3680179" y="217293"/>
            <a:ext cx="3589866" cy="2914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7736" y="3527228"/>
            <a:ext cx="3589866" cy="2914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3691468" y="3527228"/>
            <a:ext cx="3589866" cy="2914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456" y="3095328"/>
            <a:ext cx="3514069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4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sz="16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683580" y="3091245"/>
            <a:ext cx="3514069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4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16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52102" y="6397789"/>
            <a:ext cx="3514069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4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sz="16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679226" y="6393705"/>
            <a:ext cx="3514069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4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en-US" sz="16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6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56445" y="165929"/>
            <a:ext cx="3589866" cy="29922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3680179" y="165929"/>
            <a:ext cx="3589866" cy="29922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7736" y="3505256"/>
            <a:ext cx="3589866" cy="29922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5"/>
          </p:nvPr>
        </p:nvSpPr>
        <p:spPr>
          <a:xfrm>
            <a:off x="3691468" y="3505256"/>
            <a:ext cx="3589866" cy="29922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56455" y="3120579"/>
            <a:ext cx="3514069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4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sz="16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83579" y="3116387"/>
            <a:ext cx="3514069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4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16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52101" y="6452229"/>
            <a:ext cx="3514069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4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sz="16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679225" y="6448037"/>
            <a:ext cx="3514069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4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en-US" sz="16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077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0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709740"/>
            <a:ext cx="6309360" cy="28527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589465"/>
            <a:ext cx="6309360" cy="1500187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6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25625"/>
            <a:ext cx="3108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825625"/>
            <a:ext cx="3108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7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127"/>
            <a:ext cx="630936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681163"/>
            <a:ext cx="3094672" cy="82391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505075"/>
            <a:ext cx="309467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681163"/>
            <a:ext cx="3109913" cy="82391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505075"/>
            <a:ext cx="3109913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7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2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57200"/>
            <a:ext cx="2359342" cy="16002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987427"/>
            <a:ext cx="3703320" cy="487362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057400"/>
            <a:ext cx="2359342" cy="3811588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1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57200"/>
            <a:ext cx="2359342" cy="16002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987427"/>
            <a:ext cx="3703320" cy="487362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057400"/>
            <a:ext cx="2359342" cy="3811588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9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65127"/>
            <a:ext cx="63093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25625"/>
            <a:ext cx="6309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356352"/>
            <a:ext cx="1645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AA136-2583-498B-9AB6-A077D13019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356352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356352"/>
            <a:ext cx="1645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3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37" r:id="rId12"/>
    <p:sldLayoutId id="2147483891" r:id="rId13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tif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7" y="166688"/>
            <a:ext cx="3359584" cy="2990850"/>
          </a:xfrm>
        </p:spPr>
      </p:pic>
      <p:pic>
        <p:nvPicPr>
          <p:cNvPr id="7" name="内容占位符 6"/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495" y="166688"/>
            <a:ext cx="3359584" cy="2990850"/>
          </a:xfrm>
        </p:spPr>
      </p:pic>
      <p:pic>
        <p:nvPicPr>
          <p:cNvPr id="8" name="内容占位符 7"/>
          <p:cNvPicPr>
            <a:picLocks noGrp="1" noChangeAspect="1"/>
          </p:cNvPicPr>
          <p:nvPr>
            <p:ph sz="half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7" y="3505200"/>
            <a:ext cx="3361368" cy="2992438"/>
          </a:xfrm>
        </p:spPr>
      </p:pic>
      <p:pic>
        <p:nvPicPr>
          <p:cNvPr id="9" name="内容占位符 8"/>
          <p:cNvPicPr>
            <a:picLocks noGrp="1" noChangeAspect="1"/>
          </p:cNvPicPr>
          <p:nvPr>
            <p:ph sz="half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66" y="3505200"/>
            <a:ext cx="3514319" cy="2992438"/>
          </a:xfrm>
        </p:spPr>
      </p:pic>
    </p:spTree>
    <p:extLst>
      <p:ext uri="{BB962C8B-B14F-4D97-AF65-F5344CB8AC3E}">
        <p14:creationId xmlns:p14="http://schemas.microsoft.com/office/powerpoint/2010/main" val="29084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33</cp:revision>
  <cp:lastPrinted>2018-05-22T03:59:57Z</cp:lastPrinted>
  <dcterms:created xsi:type="dcterms:W3CDTF">2017-11-21T14:31:27Z</dcterms:created>
  <dcterms:modified xsi:type="dcterms:W3CDTF">2018-05-22T04:01:24Z</dcterms:modified>
</cp:coreProperties>
</file>